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5ebf950d2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1a50b21204423"/>
  </p:sldMasterIdLst>
  <p:sldIdLst>
    <p:sldId xmlns:r="http://schemas.openxmlformats.org/officeDocument/2006/relationships" id="256" r:id="R934daf0e89de4e4e"/>
    <p:sldId xmlns:r="http://schemas.openxmlformats.org/officeDocument/2006/relationships" id="257" r:id="Rfc5909561be14268"/>
    <p:sldId xmlns:r="http://schemas.openxmlformats.org/officeDocument/2006/relationships" id="258" r:id="R444a966e29174a9e"/>
    <p:sldId xmlns:r="http://schemas.openxmlformats.org/officeDocument/2006/relationships" id="259" r:id="Rac0d4710f50b42df"/>
    <p:sldId xmlns:r="http://schemas.openxmlformats.org/officeDocument/2006/relationships" id="260" r:id="R5ec7ac7c0a0d4583"/>
    <p:sldId xmlns:r="http://schemas.openxmlformats.org/officeDocument/2006/relationships" id="261" r:id="R3d61e8c24df0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1a50b21204423" /><Relationship Type="http://schemas.openxmlformats.org/officeDocument/2006/relationships/slide" Target="/ppt/slides/slide1.xml" Id="R934daf0e89de4e4e" /><Relationship Type="http://schemas.openxmlformats.org/officeDocument/2006/relationships/slide" Target="/ppt/slides/slide2.xml" Id="Rfc5909561be14268" /><Relationship Type="http://schemas.openxmlformats.org/officeDocument/2006/relationships/slide" Target="/ppt/slides/slide3.xml" Id="R444a966e29174a9e" /><Relationship Type="http://schemas.openxmlformats.org/officeDocument/2006/relationships/slide" Target="/ppt/slides/slide4.xml" Id="Rac0d4710f50b42df" /><Relationship Type="http://schemas.openxmlformats.org/officeDocument/2006/relationships/slide" Target="/ppt/slides/slide5.xml" Id="R5ec7ac7c0a0d4583" /><Relationship Type="http://schemas.openxmlformats.org/officeDocument/2006/relationships/slide" Target="/ppt/slides/slide6.xml" Id="R3d61e8c24df0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34a8d18db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8d4754d0848ec" /><Relationship Type="http://schemas.openxmlformats.org/officeDocument/2006/relationships/theme" Target="/ppt/slideMasters/theme/theme1.xml" Id="Radf5b3ca4adb43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8d4754d08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4c0a0ee84d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994c294f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7c673945d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638233249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8d5a526ce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8e59fcabc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NAILED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NAILED IT AS</a:t>
            </a:r>
          </a:p>
        </p:txBody>
      </p:sp>
    </p:spTree>
  </p:cSld>
  <p:clrMapOvr>
    <a:masterClrMapping xmlns:a="http://schemas.openxmlformats.org/drawingml/2006/main"/>
  </p:clrMapOvr>
</p:sld>
</file>