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63f13cd97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1bc71226d4ac3"/>
  </p:sldMasterIdLst>
  <p:sldIdLst>
    <p:sldId xmlns:r="http://schemas.openxmlformats.org/officeDocument/2006/relationships" id="256" r:id="Rc4ebc591b8be4b73"/>
    <p:sldId xmlns:r="http://schemas.openxmlformats.org/officeDocument/2006/relationships" id="257" r:id="R9f3c87f2df5d475c"/>
    <p:sldId xmlns:r="http://schemas.openxmlformats.org/officeDocument/2006/relationships" id="258" r:id="Rdea4eea5e4314e56"/>
    <p:sldId xmlns:r="http://schemas.openxmlformats.org/officeDocument/2006/relationships" id="259" r:id="Rdf903683a61441e4"/>
    <p:sldId xmlns:r="http://schemas.openxmlformats.org/officeDocument/2006/relationships" id="260" r:id="R14a8854b85884fff"/>
    <p:sldId xmlns:r="http://schemas.openxmlformats.org/officeDocument/2006/relationships" id="261" r:id="R92d98a5d080b4d6a"/>
    <p:sldId xmlns:r="http://schemas.openxmlformats.org/officeDocument/2006/relationships" id="262" r:id="R3ca7b93cf357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1bc71226d4ac3" /><Relationship Type="http://schemas.openxmlformats.org/officeDocument/2006/relationships/slide" Target="/ppt/slides/slide1.xml" Id="Rc4ebc591b8be4b73" /><Relationship Type="http://schemas.openxmlformats.org/officeDocument/2006/relationships/slide" Target="/ppt/slides/slide2.xml" Id="R9f3c87f2df5d475c" /><Relationship Type="http://schemas.openxmlformats.org/officeDocument/2006/relationships/slide" Target="/ppt/slides/slide3.xml" Id="Rdea4eea5e4314e56" /><Relationship Type="http://schemas.openxmlformats.org/officeDocument/2006/relationships/slide" Target="/ppt/slides/slide4.xml" Id="Rdf903683a61441e4" /><Relationship Type="http://schemas.openxmlformats.org/officeDocument/2006/relationships/slide" Target="/ppt/slides/slide5.xml" Id="R14a8854b85884fff" /><Relationship Type="http://schemas.openxmlformats.org/officeDocument/2006/relationships/slide" Target="/ppt/slides/slide6.xml" Id="R92d98a5d080b4d6a" /><Relationship Type="http://schemas.openxmlformats.org/officeDocument/2006/relationships/slide" Target="/ppt/slides/slide7.xml" Id="R3ca7b93cf357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b5032c21f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72d9ab9f941d0" /><Relationship Type="http://schemas.openxmlformats.org/officeDocument/2006/relationships/theme" Target="/ppt/slideMasters/theme/theme1.xml" Id="R22f715c652fe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72d9ab9f9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cfd4346ec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641782cb6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b1e5b5ecb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e792cb0f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a9a5c54c1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3d61b1ebb4f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5c4404f39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ESPA MURMESTERFORRETNING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ESPA MURMESTERFORRETNING HOLDING AS ble etablert [år] og holder til i Espa.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FALLET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FALLET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HEGGELUND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Pilegrimsvegen 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2338 Espa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922 603 197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ESPA MURMESTERFORRETNING HOLDING AS</a:t>
            </a:r>
          </a:p>
        </p:txBody>
      </p:sp>
    </p:spTree>
  </p:cSld>
  <p:clrMapOvr>
    <a:masterClrMapping xmlns:a="http://schemas.openxmlformats.org/drawingml/2006/main"/>
  </p:clrMapOvr>
</p:sld>
</file>