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58a96ddc642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2def51779e4f16"/>
  </p:sldMasterIdLst>
  <p:sldIdLst>
    <p:sldId xmlns:r="http://schemas.openxmlformats.org/officeDocument/2006/relationships" id="256" r:id="R2db07dd03a664a9a"/>
    <p:sldId xmlns:r="http://schemas.openxmlformats.org/officeDocument/2006/relationships" id="257" r:id="Rafb75c3422114eff"/>
    <p:sldId xmlns:r="http://schemas.openxmlformats.org/officeDocument/2006/relationships" id="258" r:id="Rcc8afaf1ace04abf"/>
    <p:sldId xmlns:r="http://schemas.openxmlformats.org/officeDocument/2006/relationships" id="259" r:id="R0a492140d93343b2"/>
    <p:sldId xmlns:r="http://schemas.openxmlformats.org/officeDocument/2006/relationships" id="260" r:id="Rb4d7ded04fed4a7f"/>
    <p:sldId xmlns:r="http://schemas.openxmlformats.org/officeDocument/2006/relationships" id="261" r:id="R03e47a9f98084839"/>
    <p:sldId xmlns:r="http://schemas.openxmlformats.org/officeDocument/2006/relationships" id="262" r:id="R1e034865653741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def51779e4f16" /><Relationship Type="http://schemas.openxmlformats.org/officeDocument/2006/relationships/slide" Target="/ppt/slides/slide1.xml" Id="R2db07dd03a664a9a" /><Relationship Type="http://schemas.openxmlformats.org/officeDocument/2006/relationships/slide" Target="/ppt/slides/slide2.xml" Id="Rafb75c3422114eff" /><Relationship Type="http://schemas.openxmlformats.org/officeDocument/2006/relationships/slide" Target="/ppt/slides/slide3.xml" Id="Rcc8afaf1ace04abf" /><Relationship Type="http://schemas.openxmlformats.org/officeDocument/2006/relationships/slide" Target="/ppt/slides/slide4.xml" Id="R0a492140d93343b2" /><Relationship Type="http://schemas.openxmlformats.org/officeDocument/2006/relationships/slide" Target="/ppt/slides/slide5.xml" Id="Rb4d7ded04fed4a7f" /><Relationship Type="http://schemas.openxmlformats.org/officeDocument/2006/relationships/slide" Target="/ppt/slides/slide6.xml" Id="R03e47a9f98084839" /><Relationship Type="http://schemas.openxmlformats.org/officeDocument/2006/relationships/slide" Target="/ppt/slides/slide7.xml" Id="R1e034865653741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fd338914f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718748f734ee6" /><Relationship Type="http://schemas.openxmlformats.org/officeDocument/2006/relationships/theme" Target="/ppt/slideMasters/theme/theme1.xml" Id="Rda74f07aef92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0718748f734e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6c0d0f02b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8b0acbe83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9b2f388e8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04d490b94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0b557da164d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d9d8151bf4a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6bb535873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MALERSERVICE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MALERSERVICE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MALERSERVICE AS ble etablert [år] og holder til i Borgen.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MALERSERVICE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MALERSERVICE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MALERSERVICE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16 566 362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369 531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−1 998 238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2 891 995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MALERSERVICE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CEZARY KUKS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KATARZYNA SERAFIN-KUKS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MALERSERVICE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Østhellinga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1388 Borgen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922 605 866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MALERSERVICE AS</a:t>
            </a:r>
          </a:p>
        </p:txBody>
      </p:sp>
    </p:spTree>
  </p:cSld>
  <p:clrMapOvr>
    <a:masterClrMapping xmlns:a="http://schemas.openxmlformats.org/drawingml/2006/main"/>
  </p:clrMapOvr>
</p:sld>
</file>