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07624d3d6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d03bd16f5489f"/>
  </p:sldMasterIdLst>
  <p:sldIdLst>
    <p:sldId xmlns:r="http://schemas.openxmlformats.org/officeDocument/2006/relationships" id="256" r:id="R4457757e19254d6b"/>
    <p:sldId xmlns:r="http://schemas.openxmlformats.org/officeDocument/2006/relationships" id="257" r:id="R39ef48d42b7e4f74"/>
    <p:sldId xmlns:r="http://schemas.openxmlformats.org/officeDocument/2006/relationships" id="258" r:id="Re1a2d3bed6774c89"/>
    <p:sldId xmlns:r="http://schemas.openxmlformats.org/officeDocument/2006/relationships" id="259" r:id="R2c23f2d3c93340f4"/>
    <p:sldId xmlns:r="http://schemas.openxmlformats.org/officeDocument/2006/relationships" id="260" r:id="Rb4887f65544343d6"/>
    <p:sldId xmlns:r="http://schemas.openxmlformats.org/officeDocument/2006/relationships" id="261" r:id="Rf9b7712e938f4816"/>
    <p:sldId xmlns:r="http://schemas.openxmlformats.org/officeDocument/2006/relationships" id="262" r:id="Rc0b63a884fdc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d03bd16f5489f" /><Relationship Type="http://schemas.openxmlformats.org/officeDocument/2006/relationships/slide" Target="/ppt/slides/slide1.xml" Id="R4457757e19254d6b" /><Relationship Type="http://schemas.openxmlformats.org/officeDocument/2006/relationships/slide" Target="/ppt/slides/slide2.xml" Id="R39ef48d42b7e4f74" /><Relationship Type="http://schemas.openxmlformats.org/officeDocument/2006/relationships/slide" Target="/ppt/slides/slide3.xml" Id="Re1a2d3bed6774c89" /><Relationship Type="http://schemas.openxmlformats.org/officeDocument/2006/relationships/slide" Target="/ppt/slides/slide4.xml" Id="R2c23f2d3c93340f4" /><Relationship Type="http://schemas.openxmlformats.org/officeDocument/2006/relationships/slide" Target="/ppt/slides/slide5.xml" Id="Rb4887f65544343d6" /><Relationship Type="http://schemas.openxmlformats.org/officeDocument/2006/relationships/slide" Target="/ppt/slides/slide6.xml" Id="Rf9b7712e938f4816" /><Relationship Type="http://schemas.openxmlformats.org/officeDocument/2006/relationships/slide" Target="/ppt/slides/slide7.xml" Id="Rc0b63a884fdc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d11c6ed25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c91a4faf47da" /><Relationship Type="http://schemas.openxmlformats.org/officeDocument/2006/relationships/theme" Target="/ppt/slideMasters/theme/theme1.xml" Id="R35bbd9e17d47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ac91a4faf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3201cdfc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e30d61cc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05572b3a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3824391e7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8640bbc0a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40d5651a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8f6d711b5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HÅNDVERK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HÅNDVERK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12 138 503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−8 029 364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−7 956 992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314 721 727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341 649 464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KIRKESTUEN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THORSTENSEN TORE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THORSRUD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HÅNDVERK AS</a:t>
            </a:r>
          </a:p>
        </p:txBody>
      </p:sp>
    </p:spTree>
  </p:cSld>
  <p:clrMapOvr>
    <a:masterClrMapping xmlns:a="http://schemas.openxmlformats.org/drawingml/2006/main"/>
  </p:clrMapOvr>
</p:sld>
</file>