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ee7fb6e524c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a79ef17754a56"/>
  </p:sldMasterIdLst>
  <p:sldIdLst>
    <p:sldId xmlns:r="http://schemas.openxmlformats.org/officeDocument/2006/relationships" id="256" r:id="Rc9ae56c1ef624340"/>
    <p:sldId xmlns:r="http://schemas.openxmlformats.org/officeDocument/2006/relationships" id="257" r:id="R1e4be5334ce94896"/>
    <p:sldId xmlns:r="http://schemas.openxmlformats.org/officeDocument/2006/relationships" id="258" r:id="Rc20be0eff65d41e3"/>
    <p:sldId xmlns:r="http://schemas.openxmlformats.org/officeDocument/2006/relationships" id="259" r:id="R2f6039318ff74adf"/>
    <p:sldId xmlns:r="http://schemas.openxmlformats.org/officeDocument/2006/relationships" id="260" r:id="R98932379c745451f"/>
    <p:sldId xmlns:r="http://schemas.openxmlformats.org/officeDocument/2006/relationships" id="261" r:id="R1ff725564ecd4a60"/>
    <p:sldId xmlns:r="http://schemas.openxmlformats.org/officeDocument/2006/relationships" id="262" r:id="Rfba51a0aaabc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a79ef17754a56" /><Relationship Type="http://schemas.openxmlformats.org/officeDocument/2006/relationships/slide" Target="/ppt/slides/slide1.xml" Id="Rc9ae56c1ef624340" /><Relationship Type="http://schemas.openxmlformats.org/officeDocument/2006/relationships/slide" Target="/ppt/slides/slide2.xml" Id="R1e4be5334ce94896" /><Relationship Type="http://schemas.openxmlformats.org/officeDocument/2006/relationships/slide" Target="/ppt/slides/slide3.xml" Id="Rc20be0eff65d41e3" /><Relationship Type="http://schemas.openxmlformats.org/officeDocument/2006/relationships/slide" Target="/ppt/slides/slide4.xml" Id="R2f6039318ff74adf" /><Relationship Type="http://schemas.openxmlformats.org/officeDocument/2006/relationships/slide" Target="/ppt/slides/slide5.xml" Id="R98932379c745451f" /><Relationship Type="http://schemas.openxmlformats.org/officeDocument/2006/relationships/slide" Target="/ppt/slides/slide6.xml" Id="R1ff725564ecd4a60" /><Relationship Type="http://schemas.openxmlformats.org/officeDocument/2006/relationships/slide" Target="/ppt/slides/slide7.xml" Id="Rfba51a0aaabc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4ace8bf2740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c614342c44971" /><Relationship Type="http://schemas.openxmlformats.org/officeDocument/2006/relationships/theme" Target="/ppt/slideMasters/theme/theme1.xml" Id="Reea6958c5b7d4e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c614342c4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9d765d9db4f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f42e992a6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d8005c24546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f38221d66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39e2124684e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712ab720f42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185efdb9b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INVESTERINGSFONDET VIKING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INVESTERINGSFONDET VIKING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INVESTERINGSFONDET VIKING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INVESTERINGSFONDET VIKING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INVESTERINGSFONDET VIKING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INVESTERINGSFONDET VIKING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−11 480 315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−12 642 075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INVESTERINGSFONDET VIKING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ANDRE CHRISTOFFERSEN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INVESTERINGSFONDET VIKING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922 619 271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INVESTERINGSFONDET VIKING AS</a:t>
            </a:r>
          </a:p>
        </p:txBody>
      </p:sp>
    </p:spTree>
  </p:cSld>
  <p:clrMapOvr>
    <a:masterClrMapping xmlns:a="http://schemas.openxmlformats.org/drawingml/2006/main"/>
  </p:clrMapOvr>
</p:sld>
</file>