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d5a6d7db0e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1b595f366240df"/>
  </p:sldMasterIdLst>
  <p:sldIdLst>
    <p:sldId xmlns:r="http://schemas.openxmlformats.org/officeDocument/2006/relationships" id="256" r:id="R6781b5b9df1443a9"/>
    <p:sldId xmlns:r="http://schemas.openxmlformats.org/officeDocument/2006/relationships" id="257" r:id="R6d33b3e5ccd645ef"/>
    <p:sldId xmlns:r="http://schemas.openxmlformats.org/officeDocument/2006/relationships" id="258" r:id="Rfa418e7a36b1400b"/>
    <p:sldId xmlns:r="http://schemas.openxmlformats.org/officeDocument/2006/relationships" id="259" r:id="Rb363ef3fdfc94c19"/>
    <p:sldId xmlns:r="http://schemas.openxmlformats.org/officeDocument/2006/relationships" id="260" r:id="R39e0117d6e6648d6"/>
    <p:sldId xmlns:r="http://schemas.openxmlformats.org/officeDocument/2006/relationships" id="261" r:id="Rbfe2c41cc8d942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b595f366240df" /><Relationship Type="http://schemas.openxmlformats.org/officeDocument/2006/relationships/slide" Target="/ppt/slides/slide1.xml" Id="R6781b5b9df1443a9" /><Relationship Type="http://schemas.openxmlformats.org/officeDocument/2006/relationships/slide" Target="/ppt/slides/slide2.xml" Id="R6d33b3e5ccd645ef" /><Relationship Type="http://schemas.openxmlformats.org/officeDocument/2006/relationships/slide" Target="/ppt/slides/slide3.xml" Id="Rfa418e7a36b1400b" /><Relationship Type="http://schemas.openxmlformats.org/officeDocument/2006/relationships/slide" Target="/ppt/slides/slide4.xml" Id="Rb363ef3fdfc94c19" /><Relationship Type="http://schemas.openxmlformats.org/officeDocument/2006/relationships/slide" Target="/ppt/slides/slide5.xml" Id="R39e0117d6e6648d6" /><Relationship Type="http://schemas.openxmlformats.org/officeDocument/2006/relationships/slide" Target="/ppt/slides/slide6.xml" Id="Rbfe2c41cc8d942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d195f141543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5559077264212" /><Relationship Type="http://schemas.openxmlformats.org/officeDocument/2006/relationships/theme" Target="/ppt/slideMasters/theme/theme1.xml" Id="R6b635aacf5004f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55590772642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610d312be4a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e5064ae1d4e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c444527dc45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9ce5c4ce140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ec503884f4b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a16f0852a4c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922 633 452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