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f5085c65d548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8072f8fad643a5"/>
  </p:sldMasterIdLst>
  <p:sldIdLst>
    <p:sldId xmlns:r="http://schemas.openxmlformats.org/officeDocument/2006/relationships" id="256" r:id="R239e370440784ad0"/>
    <p:sldId xmlns:r="http://schemas.openxmlformats.org/officeDocument/2006/relationships" id="257" r:id="R398135b3caf341f0"/>
    <p:sldId xmlns:r="http://schemas.openxmlformats.org/officeDocument/2006/relationships" id="258" r:id="Reada7a5329d94056"/>
    <p:sldId xmlns:r="http://schemas.openxmlformats.org/officeDocument/2006/relationships" id="259" r:id="R8e09fbb52720436c"/>
    <p:sldId xmlns:r="http://schemas.openxmlformats.org/officeDocument/2006/relationships" id="260" r:id="R8eb523719d434446"/>
    <p:sldId xmlns:r="http://schemas.openxmlformats.org/officeDocument/2006/relationships" id="261" r:id="R78fcb266ef86410e"/>
    <p:sldId xmlns:r="http://schemas.openxmlformats.org/officeDocument/2006/relationships" id="262" r:id="R8931af793d3c41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8072f8fad643a5" /><Relationship Type="http://schemas.openxmlformats.org/officeDocument/2006/relationships/slide" Target="/ppt/slides/slide1.xml" Id="R239e370440784ad0" /><Relationship Type="http://schemas.openxmlformats.org/officeDocument/2006/relationships/slide" Target="/ppt/slides/slide2.xml" Id="R398135b3caf341f0" /><Relationship Type="http://schemas.openxmlformats.org/officeDocument/2006/relationships/slide" Target="/ppt/slides/slide3.xml" Id="Reada7a5329d94056" /><Relationship Type="http://schemas.openxmlformats.org/officeDocument/2006/relationships/slide" Target="/ppt/slides/slide4.xml" Id="R8e09fbb52720436c" /><Relationship Type="http://schemas.openxmlformats.org/officeDocument/2006/relationships/slide" Target="/ppt/slides/slide5.xml" Id="R8eb523719d434446" /><Relationship Type="http://schemas.openxmlformats.org/officeDocument/2006/relationships/slide" Target="/ppt/slides/slide6.xml" Id="R78fcb266ef86410e" /><Relationship Type="http://schemas.openxmlformats.org/officeDocument/2006/relationships/slide" Target="/ppt/slides/slide7.xml" Id="R8931af793d3c41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c6949a6d824a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b4acfd91f40c1" /><Relationship Type="http://schemas.openxmlformats.org/officeDocument/2006/relationships/theme" Target="/ppt/slideMasters/theme/theme1.xml" Id="Rf3e406fef69542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0b4acfd91f40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7da62254048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80ce1758e49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e93a8a1a84e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4d0d8607f4d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91bebf87a48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0f1d19b5c45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20d411cf84f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H.N.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H.N.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NYBERG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Fredensborgveien 128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8005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922 643 113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