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f6d64a5d0046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b029c22c9b4fdb"/>
  </p:sldMasterIdLst>
  <p:sldIdLst>
    <p:sldId xmlns:r="http://schemas.openxmlformats.org/officeDocument/2006/relationships" id="256" r:id="Rb3a9e4588fa7470a"/>
    <p:sldId xmlns:r="http://schemas.openxmlformats.org/officeDocument/2006/relationships" id="257" r:id="Rb9337b0d509f427a"/>
    <p:sldId xmlns:r="http://schemas.openxmlformats.org/officeDocument/2006/relationships" id="258" r:id="Rc371c25f32b84f7f"/>
    <p:sldId xmlns:r="http://schemas.openxmlformats.org/officeDocument/2006/relationships" id="259" r:id="R1fa6015205124ded"/>
    <p:sldId xmlns:r="http://schemas.openxmlformats.org/officeDocument/2006/relationships" id="260" r:id="R572cce9490384ef4"/>
    <p:sldId xmlns:r="http://schemas.openxmlformats.org/officeDocument/2006/relationships" id="261" r:id="R820944b863bb47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b029c22c9b4fdb" /><Relationship Type="http://schemas.openxmlformats.org/officeDocument/2006/relationships/slide" Target="/ppt/slides/slide1.xml" Id="Rb3a9e4588fa7470a" /><Relationship Type="http://schemas.openxmlformats.org/officeDocument/2006/relationships/slide" Target="/ppt/slides/slide2.xml" Id="Rb9337b0d509f427a" /><Relationship Type="http://schemas.openxmlformats.org/officeDocument/2006/relationships/slide" Target="/ppt/slides/slide3.xml" Id="Rc371c25f32b84f7f" /><Relationship Type="http://schemas.openxmlformats.org/officeDocument/2006/relationships/slide" Target="/ppt/slides/slide4.xml" Id="R1fa6015205124ded" /><Relationship Type="http://schemas.openxmlformats.org/officeDocument/2006/relationships/slide" Target="/ppt/slides/slide5.xml" Id="R572cce9490384ef4" /><Relationship Type="http://schemas.openxmlformats.org/officeDocument/2006/relationships/slide" Target="/ppt/slides/slide6.xml" Id="R820944b863bb47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58b139a1e40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c34e09730461d" /><Relationship Type="http://schemas.openxmlformats.org/officeDocument/2006/relationships/theme" Target="/ppt/slideMasters/theme/theme1.xml" Id="R29d8c95ac5f04b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0c34e0973046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9e272725b46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3eb90ec5b4a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a85e954124f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a008192da48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b64ca715848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33c31147042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SESE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SEDAT OLGUN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vei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1465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922 650 667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SESE AS</a:t>
            </a:r>
          </a:p>
        </p:txBody>
      </p:sp>
    </p:spTree>
  </p:cSld>
  <p:clrMapOvr>
    <a:masterClrMapping xmlns:a="http://schemas.openxmlformats.org/drawingml/2006/main"/>
  </p:clrMapOvr>
</p:sld>
</file>