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9115a21ebe14f8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b48c3e7daad4f28"/>
  </p:sldMasterIdLst>
  <p:sldIdLst>
    <p:sldId xmlns:r="http://schemas.openxmlformats.org/officeDocument/2006/relationships" id="256" r:id="Rbc4b6afd92894f2b"/>
    <p:sldId xmlns:r="http://schemas.openxmlformats.org/officeDocument/2006/relationships" id="257" r:id="Ra85b659d7ad84a78"/>
    <p:sldId xmlns:r="http://schemas.openxmlformats.org/officeDocument/2006/relationships" id="258" r:id="R73b18d97e4294744"/>
    <p:sldId xmlns:r="http://schemas.openxmlformats.org/officeDocument/2006/relationships" id="259" r:id="Rdb033e07154149dd"/>
    <p:sldId xmlns:r="http://schemas.openxmlformats.org/officeDocument/2006/relationships" id="260" r:id="Rbee29f8f79174085"/>
    <p:sldId xmlns:r="http://schemas.openxmlformats.org/officeDocument/2006/relationships" id="261" r:id="R01c5b125cdb240fd"/>
    <p:sldId xmlns:r="http://schemas.openxmlformats.org/officeDocument/2006/relationships" id="262" r:id="Rafe35ec3ef524af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b48c3e7daad4f28" /><Relationship Type="http://schemas.openxmlformats.org/officeDocument/2006/relationships/slide" Target="/ppt/slides/slide1.xml" Id="Rbc4b6afd92894f2b" /><Relationship Type="http://schemas.openxmlformats.org/officeDocument/2006/relationships/slide" Target="/ppt/slides/slide2.xml" Id="Ra85b659d7ad84a78" /><Relationship Type="http://schemas.openxmlformats.org/officeDocument/2006/relationships/slide" Target="/ppt/slides/slide3.xml" Id="R73b18d97e4294744" /><Relationship Type="http://schemas.openxmlformats.org/officeDocument/2006/relationships/slide" Target="/ppt/slides/slide4.xml" Id="Rdb033e07154149dd" /><Relationship Type="http://schemas.openxmlformats.org/officeDocument/2006/relationships/slide" Target="/ppt/slides/slide5.xml" Id="Rbee29f8f79174085" /><Relationship Type="http://schemas.openxmlformats.org/officeDocument/2006/relationships/slide" Target="/ppt/slides/slide6.xml" Id="R01c5b125cdb240fd" /><Relationship Type="http://schemas.openxmlformats.org/officeDocument/2006/relationships/slide" Target="/ppt/slides/slide7.xml" Id="Rafe35ec3ef524af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e9a4a5961a745b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6a0f6b4e6b43e5" /><Relationship Type="http://schemas.openxmlformats.org/officeDocument/2006/relationships/theme" Target="/ppt/slideMasters/theme/theme1.xml" Id="Rf417ed59c3a543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56a0f6b4e6b43e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c78d7ce53b4d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41904d56ab44a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8d360af93a4ae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991b5037ba405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d3ff670cc4ad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866e8a275b4b1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58047645754f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ASFALTFRES RANA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ASFALTFRES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ASFALTFRES RANA AS ble etablert [år] og holder til i Mo I Rana.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ASFALTFRES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ASFALTFRES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ASFALTFRES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18 281 994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3 927 510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3 178 952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7 609 413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11 191 438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ASFALTFRES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BIJAK INVEST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J.LARSEN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ASFALTFRES RANA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Saltfjellveien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8613 Mo I Rana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922 651 221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ASFALTFRES RANA AS</a:t>
            </a:r>
          </a:p>
        </p:txBody>
      </p:sp>
    </p:spTree>
  </p:cSld>
  <p:clrMapOvr>
    <a:masterClrMapping xmlns:a="http://schemas.openxmlformats.org/drawingml/2006/main"/>
  </p:clrMapOvr>
</p:sld>
</file>