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5dd297977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761e8a39c4526"/>
  </p:sldMasterIdLst>
  <p:sldIdLst>
    <p:sldId xmlns:r="http://schemas.openxmlformats.org/officeDocument/2006/relationships" id="256" r:id="R8037e42841644258"/>
    <p:sldId xmlns:r="http://schemas.openxmlformats.org/officeDocument/2006/relationships" id="257" r:id="Rce435fccfed546fd"/>
    <p:sldId xmlns:r="http://schemas.openxmlformats.org/officeDocument/2006/relationships" id="258" r:id="R294235b163d64b54"/>
    <p:sldId xmlns:r="http://schemas.openxmlformats.org/officeDocument/2006/relationships" id="259" r:id="Ra3e28d4971e4495a"/>
    <p:sldId xmlns:r="http://schemas.openxmlformats.org/officeDocument/2006/relationships" id="260" r:id="Rb30468ecd00949c0"/>
    <p:sldId xmlns:r="http://schemas.openxmlformats.org/officeDocument/2006/relationships" id="261" r:id="Rb91b9adaecc1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761e8a39c4526" /><Relationship Type="http://schemas.openxmlformats.org/officeDocument/2006/relationships/slide" Target="/ppt/slides/slide1.xml" Id="R8037e42841644258" /><Relationship Type="http://schemas.openxmlformats.org/officeDocument/2006/relationships/slide" Target="/ppt/slides/slide2.xml" Id="Rce435fccfed546fd" /><Relationship Type="http://schemas.openxmlformats.org/officeDocument/2006/relationships/slide" Target="/ppt/slides/slide3.xml" Id="R294235b163d64b54" /><Relationship Type="http://schemas.openxmlformats.org/officeDocument/2006/relationships/slide" Target="/ppt/slides/slide4.xml" Id="Ra3e28d4971e4495a" /><Relationship Type="http://schemas.openxmlformats.org/officeDocument/2006/relationships/slide" Target="/ppt/slides/slide5.xml" Id="Rb30468ecd00949c0" /><Relationship Type="http://schemas.openxmlformats.org/officeDocument/2006/relationships/slide" Target="/ppt/slides/slide6.xml" Id="Rb91b9adaecc1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bfb417c0c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22819d85648e6" /><Relationship Type="http://schemas.openxmlformats.org/officeDocument/2006/relationships/theme" Target="/ppt/slideMasters/theme/theme1.xml" Id="R19d46f962c1f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22819d856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7da81dd5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4269137e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88ec9ff10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9df3da2f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633f97109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d676f9c8b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ASKIM HOLDING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883 543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Askim, Stokkåsen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922 653 593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HOLDING AS</a:t>
            </a:r>
          </a:p>
        </p:txBody>
      </p:sp>
    </p:spTree>
  </p:cSld>
  <p:clrMapOvr>
    <a:masterClrMapping xmlns:a="http://schemas.openxmlformats.org/drawingml/2006/main"/>
  </p:clrMapOvr>
</p:sld>
</file>