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eb36dc18f146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d4973fb9ee42b1"/>
  </p:sldMasterIdLst>
  <p:sldIdLst>
    <p:sldId xmlns:r="http://schemas.openxmlformats.org/officeDocument/2006/relationships" id="256" r:id="R7ca52927b3d7442c"/>
    <p:sldId xmlns:r="http://schemas.openxmlformats.org/officeDocument/2006/relationships" id="257" r:id="Rf5212008051b4d87"/>
    <p:sldId xmlns:r="http://schemas.openxmlformats.org/officeDocument/2006/relationships" id="258" r:id="Rc7c178b0ce2a45cf"/>
    <p:sldId xmlns:r="http://schemas.openxmlformats.org/officeDocument/2006/relationships" id="259" r:id="Rd65edd94b71e4101"/>
    <p:sldId xmlns:r="http://schemas.openxmlformats.org/officeDocument/2006/relationships" id="260" r:id="R2d194fd0d645498e"/>
    <p:sldId xmlns:r="http://schemas.openxmlformats.org/officeDocument/2006/relationships" id="261" r:id="R4eaabbdac2894b45"/>
    <p:sldId xmlns:r="http://schemas.openxmlformats.org/officeDocument/2006/relationships" id="262" r:id="R2e87ec9c2f1d4e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d4973fb9ee42b1" /><Relationship Type="http://schemas.openxmlformats.org/officeDocument/2006/relationships/slide" Target="/ppt/slides/slide1.xml" Id="R7ca52927b3d7442c" /><Relationship Type="http://schemas.openxmlformats.org/officeDocument/2006/relationships/slide" Target="/ppt/slides/slide2.xml" Id="Rf5212008051b4d87" /><Relationship Type="http://schemas.openxmlformats.org/officeDocument/2006/relationships/slide" Target="/ppt/slides/slide3.xml" Id="Rc7c178b0ce2a45cf" /><Relationship Type="http://schemas.openxmlformats.org/officeDocument/2006/relationships/slide" Target="/ppt/slides/slide4.xml" Id="Rd65edd94b71e4101" /><Relationship Type="http://schemas.openxmlformats.org/officeDocument/2006/relationships/slide" Target="/ppt/slides/slide5.xml" Id="R2d194fd0d645498e" /><Relationship Type="http://schemas.openxmlformats.org/officeDocument/2006/relationships/slide" Target="/ppt/slides/slide6.xml" Id="R4eaabbdac2894b45" /><Relationship Type="http://schemas.openxmlformats.org/officeDocument/2006/relationships/slide" Target="/ppt/slides/slide7.xml" Id="R2e87ec9c2f1d4e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5f6f7f1c7944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52b5754334b51" /><Relationship Type="http://schemas.openxmlformats.org/officeDocument/2006/relationships/theme" Target="/ppt/slideMasters/theme/theme1.xml" Id="R75afcdc0ed414d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552b5754334b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d185c205d40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38e56f14243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7732d20fb49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796a94efc4d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02e1b28664c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2a0667c2544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a417e231748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WALBERG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WALBERG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476 301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1 559 837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1 560 723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ARE-KRISTIAN WALBERG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Asbjørnsens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922 666 652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WALBERG HOLDING AS</a:t>
            </a:r>
          </a:p>
        </p:txBody>
      </p:sp>
    </p:spTree>
  </p:cSld>
  <p:clrMapOvr>
    <a:masterClrMapping xmlns:a="http://schemas.openxmlformats.org/drawingml/2006/main"/>
  </p:clrMapOvr>
</p:sld>
</file>