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db034cdac4a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3fd7acdd14155"/>
  </p:sldMasterIdLst>
  <p:sldIdLst>
    <p:sldId xmlns:r="http://schemas.openxmlformats.org/officeDocument/2006/relationships" id="256" r:id="Rc0c27d20b2ee438f"/>
    <p:sldId xmlns:r="http://schemas.openxmlformats.org/officeDocument/2006/relationships" id="257" r:id="R571af119c5e14b52"/>
    <p:sldId xmlns:r="http://schemas.openxmlformats.org/officeDocument/2006/relationships" id="258" r:id="R3be76d8f8fc04f45"/>
    <p:sldId xmlns:r="http://schemas.openxmlformats.org/officeDocument/2006/relationships" id="259" r:id="Rcd94351c4c18422d"/>
    <p:sldId xmlns:r="http://schemas.openxmlformats.org/officeDocument/2006/relationships" id="260" r:id="R9244211c97524c75"/>
    <p:sldId xmlns:r="http://schemas.openxmlformats.org/officeDocument/2006/relationships" id="261" r:id="Rbdc57fd7a939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3fd7acdd14155" /><Relationship Type="http://schemas.openxmlformats.org/officeDocument/2006/relationships/slide" Target="/ppt/slides/slide1.xml" Id="Rc0c27d20b2ee438f" /><Relationship Type="http://schemas.openxmlformats.org/officeDocument/2006/relationships/slide" Target="/ppt/slides/slide2.xml" Id="R571af119c5e14b52" /><Relationship Type="http://schemas.openxmlformats.org/officeDocument/2006/relationships/slide" Target="/ppt/slides/slide3.xml" Id="R3be76d8f8fc04f45" /><Relationship Type="http://schemas.openxmlformats.org/officeDocument/2006/relationships/slide" Target="/ppt/slides/slide4.xml" Id="Rcd94351c4c18422d" /><Relationship Type="http://schemas.openxmlformats.org/officeDocument/2006/relationships/slide" Target="/ppt/slides/slide5.xml" Id="R9244211c97524c75" /><Relationship Type="http://schemas.openxmlformats.org/officeDocument/2006/relationships/slide" Target="/ppt/slides/slide6.xml" Id="Rbdc57fd7a939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0ac614090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ee80c08d9409e" /><Relationship Type="http://schemas.openxmlformats.org/officeDocument/2006/relationships/theme" Target="/ppt/slideMasters/theme/theme1.xml" Id="Rc75315c04da3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3ee80c08d9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677fdd5b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0a7c090e045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052165d394b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6770b521949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3d33100fd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938663545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DEVOTTA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DEVOTTA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DEVOTTA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DEVOTTA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DEVOTTA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DEVOTTA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Dahls gate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hello@devotta.no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www.devotta.no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922 669 708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DEVOTTA AS</a:t>
            </a:r>
          </a:p>
        </p:txBody>
      </p:sp>
    </p:spTree>
  </p:cSld>
  <p:clrMapOvr>
    <a:masterClrMapping xmlns:a="http://schemas.openxmlformats.org/drawingml/2006/main"/>
  </p:clrMapOvr>
</p:sld>
</file>