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dc32a44dc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31212e3498422c"/>
  </p:sldMasterIdLst>
  <p:sldIdLst>
    <p:sldId xmlns:r="http://schemas.openxmlformats.org/officeDocument/2006/relationships" id="256" r:id="Rfdd5a3fd56d5451e"/>
    <p:sldId xmlns:r="http://schemas.openxmlformats.org/officeDocument/2006/relationships" id="257" r:id="Rb46ffa0c9f7c4ef6"/>
    <p:sldId xmlns:r="http://schemas.openxmlformats.org/officeDocument/2006/relationships" id="258" r:id="R87f5110543564bc6"/>
    <p:sldId xmlns:r="http://schemas.openxmlformats.org/officeDocument/2006/relationships" id="259" r:id="R06a654e8197346d8"/>
    <p:sldId xmlns:r="http://schemas.openxmlformats.org/officeDocument/2006/relationships" id="260" r:id="Rbc40175a2a2d408c"/>
    <p:sldId xmlns:r="http://schemas.openxmlformats.org/officeDocument/2006/relationships" id="261" r:id="R5b0d2706fb004817"/>
    <p:sldId xmlns:r="http://schemas.openxmlformats.org/officeDocument/2006/relationships" id="262" r:id="R0cda889e3582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1212e3498422c" /><Relationship Type="http://schemas.openxmlformats.org/officeDocument/2006/relationships/slide" Target="/ppt/slides/slide1.xml" Id="Rfdd5a3fd56d5451e" /><Relationship Type="http://schemas.openxmlformats.org/officeDocument/2006/relationships/slide" Target="/ppt/slides/slide2.xml" Id="Rb46ffa0c9f7c4ef6" /><Relationship Type="http://schemas.openxmlformats.org/officeDocument/2006/relationships/slide" Target="/ppt/slides/slide3.xml" Id="R87f5110543564bc6" /><Relationship Type="http://schemas.openxmlformats.org/officeDocument/2006/relationships/slide" Target="/ppt/slides/slide4.xml" Id="R06a654e8197346d8" /><Relationship Type="http://schemas.openxmlformats.org/officeDocument/2006/relationships/slide" Target="/ppt/slides/slide5.xml" Id="Rbc40175a2a2d408c" /><Relationship Type="http://schemas.openxmlformats.org/officeDocument/2006/relationships/slide" Target="/ppt/slides/slide6.xml" Id="R5b0d2706fb004817" /><Relationship Type="http://schemas.openxmlformats.org/officeDocument/2006/relationships/slide" Target="/ppt/slides/slide7.xml" Id="R0cda889e3582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31773db9e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c9bf4e50e4b34" /><Relationship Type="http://schemas.openxmlformats.org/officeDocument/2006/relationships/theme" Target="/ppt/slideMasters/theme/theme1.xml" Id="Ra5fe5eb1372742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c9bf4e50e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8f2d4e380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0c8e7e623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f20f9204c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f198bfb12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77218b656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66f97f279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9900a4956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FINANS FREDRIKSTAD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FINANS FREDRIKSTAD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997 087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1 824 364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FINANS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FINANSBYRÅET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NAWAZ SALMAN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INVEST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92 95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922 676 232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