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66bea3f2341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065d19f08a4916"/>
  </p:sldMasterIdLst>
  <p:sldIdLst>
    <p:sldId xmlns:r="http://schemas.openxmlformats.org/officeDocument/2006/relationships" id="256" r:id="R39b229f9b9524f2a"/>
    <p:sldId xmlns:r="http://schemas.openxmlformats.org/officeDocument/2006/relationships" id="257" r:id="R08d2b2e2eb2e476f"/>
    <p:sldId xmlns:r="http://schemas.openxmlformats.org/officeDocument/2006/relationships" id="258" r:id="R296d580bc5b543ec"/>
    <p:sldId xmlns:r="http://schemas.openxmlformats.org/officeDocument/2006/relationships" id="259" r:id="R0be02561fdb34fe1"/>
    <p:sldId xmlns:r="http://schemas.openxmlformats.org/officeDocument/2006/relationships" id="260" r:id="R4e23a68e3b814374"/>
    <p:sldId xmlns:r="http://schemas.openxmlformats.org/officeDocument/2006/relationships" id="261" r:id="Rcf4baa3c635449b4"/>
    <p:sldId xmlns:r="http://schemas.openxmlformats.org/officeDocument/2006/relationships" id="262" r:id="R7e4d131b3e2b45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065d19f08a4916" /><Relationship Type="http://schemas.openxmlformats.org/officeDocument/2006/relationships/slide" Target="/ppt/slides/slide1.xml" Id="R39b229f9b9524f2a" /><Relationship Type="http://schemas.openxmlformats.org/officeDocument/2006/relationships/slide" Target="/ppt/slides/slide2.xml" Id="R08d2b2e2eb2e476f" /><Relationship Type="http://schemas.openxmlformats.org/officeDocument/2006/relationships/slide" Target="/ppt/slides/slide3.xml" Id="R296d580bc5b543ec" /><Relationship Type="http://schemas.openxmlformats.org/officeDocument/2006/relationships/slide" Target="/ppt/slides/slide4.xml" Id="R0be02561fdb34fe1" /><Relationship Type="http://schemas.openxmlformats.org/officeDocument/2006/relationships/slide" Target="/ppt/slides/slide5.xml" Id="R4e23a68e3b814374" /><Relationship Type="http://schemas.openxmlformats.org/officeDocument/2006/relationships/slide" Target="/ppt/slides/slide6.xml" Id="Rcf4baa3c635449b4" /><Relationship Type="http://schemas.openxmlformats.org/officeDocument/2006/relationships/slide" Target="/ppt/slides/slide7.xml" Id="R7e4d131b3e2b45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f2295c73e7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e1be8809f4e76" /><Relationship Type="http://schemas.openxmlformats.org/officeDocument/2006/relationships/theme" Target="/ppt/slideMasters/theme/theme1.xml" Id="R17b5a10a50cd4e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1e1be8809f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6d0009e2642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147e7d60847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37f2ff48e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1a0510a8547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1a7a78e9543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d4306bfa65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c61e064e1240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BYGGVISJON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BYGGVISJON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BYGGVISJON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BYGGVISJON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BYGGVISJON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BYGGVISJON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135 312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BYGGVISJON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BYGGVISJON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Selma Ellefsens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922 676 534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BYGGVISJON NORGE AS</a:t>
            </a:r>
          </a:p>
        </p:txBody>
      </p:sp>
    </p:spTree>
  </p:cSld>
  <p:clrMapOvr>
    <a:masterClrMapping xmlns:a="http://schemas.openxmlformats.org/drawingml/2006/main"/>
  </p:clrMapOvr>
</p:sld>
</file>