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0fe6f31ca348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9bedd073db4d52"/>
  </p:sldMasterIdLst>
  <p:sldIdLst>
    <p:sldId xmlns:r="http://schemas.openxmlformats.org/officeDocument/2006/relationships" id="256" r:id="R95b680f979304ee0"/>
    <p:sldId xmlns:r="http://schemas.openxmlformats.org/officeDocument/2006/relationships" id="257" r:id="Rcb11eb0f08f54762"/>
    <p:sldId xmlns:r="http://schemas.openxmlformats.org/officeDocument/2006/relationships" id="258" r:id="R3d8ba17bc10d40c4"/>
    <p:sldId xmlns:r="http://schemas.openxmlformats.org/officeDocument/2006/relationships" id="259" r:id="R51fce3ddb68f4aad"/>
    <p:sldId xmlns:r="http://schemas.openxmlformats.org/officeDocument/2006/relationships" id="260" r:id="R657558a5693b4721"/>
    <p:sldId xmlns:r="http://schemas.openxmlformats.org/officeDocument/2006/relationships" id="261" r:id="Rd3145b90a10e4f26"/>
    <p:sldId xmlns:r="http://schemas.openxmlformats.org/officeDocument/2006/relationships" id="262" r:id="Rc31d203887fe40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bedd073db4d52" /><Relationship Type="http://schemas.openxmlformats.org/officeDocument/2006/relationships/slide" Target="/ppt/slides/slide1.xml" Id="R95b680f979304ee0" /><Relationship Type="http://schemas.openxmlformats.org/officeDocument/2006/relationships/slide" Target="/ppt/slides/slide2.xml" Id="Rcb11eb0f08f54762" /><Relationship Type="http://schemas.openxmlformats.org/officeDocument/2006/relationships/slide" Target="/ppt/slides/slide3.xml" Id="R3d8ba17bc10d40c4" /><Relationship Type="http://schemas.openxmlformats.org/officeDocument/2006/relationships/slide" Target="/ppt/slides/slide4.xml" Id="R51fce3ddb68f4aad" /><Relationship Type="http://schemas.openxmlformats.org/officeDocument/2006/relationships/slide" Target="/ppt/slides/slide5.xml" Id="R657558a5693b4721" /><Relationship Type="http://schemas.openxmlformats.org/officeDocument/2006/relationships/slide" Target="/ppt/slides/slide6.xml" Id="Rd3145b90a10e4f26" /><Relationship Type="http://schemas.openxmlformats.org/officeDocument/2006/relationships/slide" Target="/ppt/slides/slide7.xml" Id="Rc31d203887fe40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94da0624b4c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8d9393f814df2" /><Relationship Type="http://schemas.openxmlformats.org/officeDocument/2006/relationships/theme" Target="/ppt/slideMasters/theme/theme1.xml" Id="R121989f8230041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58d9393f814d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eb3385e8b40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d63234ea146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b545427534e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f937f145842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b02800e3b47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8ee6ed0d744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a89b2a80249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TIGH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TIGH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813 710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1 179 142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HAGEN FJELLE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41B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922 686 564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TIGH AS</a:t>
            </a:r>
          </a:p>
        </p:txBody>
      </p:sp>
    </p:spTree>
  </p:cSld>
  <p:clrMapOvr>
    <a:masterClrMapping xmlns:a="http://schemas.openxmlformats.org/drawingml/2006/main"/>
  </p:clrMapOvr>
</p:sld>
</file>