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bebc142f8946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35a8f81b9a4b02"/>
  </p:sldMasterIdLst>
  <p:sldIdLst>
    <p:sldId xmlns:r="http://schemas.openxmlformats.org/officeDocument/2006/relationships" id="256" r:id="R91315c2a20bf4591"/>
    <p:sldId xmlns:r="http://schemas.openxmlformats.org/officeDocument/2006/relationships" id="257" r:id="Ra4127c4171874f16"/>
    <p:sldId xmlns:r="http://schemas.openxmlformats.org/officeDocument/2006/relationships" id="258" r:id="R4120d848e0cf46bb"/>
    <p:sldId xmlns:r="http://schemas.openxmlformats.org/officeDocument/2006/relationships" id="259" r:id="R70dbd0207c9a4940"/>
    <p:sldId xmlns:r="http://schemas.openxmlformats.org/officeDocument/2006/relationships" id="260" r:id="R1479067a43f14e3f"/>
    <p:sldId xmlns:r="http://schemas.openxmlformats.org/officeDocument/2006/relationships" id="261" r:id="Raf205f058787467c"/>
    <p:sldId xmlns:r="http://schemas.openxmlformats.org/officeDocument/2006/relationships" id="262" r:id="R064d20198beb4fd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35a8f81b9a4b02" /><Relationship Type="http://schemas.openxmlformats.org/officeDocument/2006/relationships/slide" Target="/ppt/slides/slide1.xml" Id="R91315c2a20bf4591" /><Relationship Type="http://schemas.openxmlformats.org/officeDocument/2006/relationships/slide" Target="/ppt/slides/slide2.xml" Id="Ra4127c4171874f16" /><Relationship Type="http://schemas.openxmlformats.org/officeDocument/2006/relationships/slide" Target="/ppt/slides/slide3.xml" Id="R4120d848e0cf46bb" /><Relationship Type="http://schemas.openxmlformats.org/officeDocument/2006/relationships/slide" Target="/ppt/slides/slide4.xml" Id="R70dbd0207c9a4940" /><Relationship Type="http://schemas.openxmlformats.org/officeDocument/2006/relationships/slide" Target="/ppt/slides/slide5.xml" Id="R1479067a43f14e3f" /><Relationship Type="http://schemas.openxmlformats.org/officeDocument/2006/relationships/slide" Target="/ppt/slides/slide6.xml" Id="Raf205f058787467c" /><Relationship Type="http://schemas.openxmlformats.org/officeDocument/2006/relationships/slide" Target="/ppt/slides/slide7.xml" Id="R064d20198beb4fd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96278a402d42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8005ffbec14f08" /><Relationship Type="http://schemas.openxmlformats.org/officeDocument/2006/relationships/theme" Target="/ppt/slideMasters/theme/theme1.xml" Id="Rf32e789878584d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8005ffbec14f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50f103642447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cc766d5d2147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e5b4210bf842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14f5d29f9e4e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c6a3e5bb054c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b2af8350434b0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f445c2afae44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STAV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STAV HOLDING AS ble etablert [år] og holder til i Hommelvik.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−56 573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130 303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700 847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KRISTER STAV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SISSEL KRABSETH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Krister Stav, Nygårdsvegen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7550 Hommelvik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922 688 982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 HOLDING AS</a:t>
            </a:r>
          </a:p>
        </p:txBody>
      </p:sp>
    </p:spTree>
  </p:cSld>
  <p:clrMapOvr>
    <a:masterClrMapping xmlns:a="http://schemas.openxmlformats.org/drawingml/2006/main"/>
  </p:clrMapOvr>
</p:sld>
</file>