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95e33529d46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3aa236c124dea"/>
  </p:sldMasterIdLst>
  <p:sldIdLst>
    <p:sldId xmlns:r="http://schemas.openxmlformats.org/officeDocument/2006/relationships" id="256" r:id="R988ef44b955d4fe5"/>
    <p:sldId xmlns:r="http://schemas.openxmlformats.org/officeDocument/2006/relationships" id="257" r:id="Racd242518a5f42a6"/>
    <p:sldId xmlns:r="http://schemas.openxmlformats.org/officeDocument/2006/relationships" id="258" r:id="Rca7069d29d1d41d8"/>
    <p:sldId xmlns:r="http://schemas.openxmlformats.org/officeDocument/2006/relationships" id="259" r:id="Rab97afbefdc74bb8"/>
    <p:sldId xmlns:r="http://schemas.openxmlformats.org/officeDocument/2006/relationships" id="260" r:id="R2c7f02aa0eda4326"/>
    <p:sldId xmlns:r="http://schemas.openxmlformats.org/officeDocument/2006/relationships" id="261" r:id="R1f3361d8f9a64096"/>
    <p:sldId xmlns:r="http://schemas.openxmlformats.org/officeDocument/2006/relationships" id="262" r:id="R4e5de7fed6d649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3aa236c124dea" /><Relationship Type="http://schemas.openxmlformats.org/officeDocument/2006/relationships/slide" Target="/ppt/slides/slide1.xml" Id="R988ef44b955d4fe5" /><Relationship Type="http://schemas.openxmlformats.org/officeDocument/2006/relationships/slide" Target="/ppt/slides/slide2.xml" Id="Racd242518a5f42a6" /><Relationship Type="http://schemas.openxmlformats.org/officeDocument/2006/relationships/slide" Target="/ppt/slides/slide3.xml" Id="Rca7069d29d1d41d8" /><Relationship Type="http://schemas.openxmlformats.org/officeDocument/2006/relationships/slide" Target="/ppt/slides/slide4.xml" Id="Rab97afbefdc74bb8" /><Relationship Type="http://schemas.openxmlformats.org/officeDocument/2006/relationships/slide" Target="/ppt/slides/slide5.xml" Id="R2c7f02aa0eda4326" /><Relationship Type="http://schemas.openxmlformats.org/officeDocument/2006/relationships/slide" Target="/ppt/slides/slide6.xml" Id="R1f3361d8f9a64096" /><Relationship Type="http://schemas.openxmlformats.org/officeDocument/2006/relationships/slide" Target="/ppt/slides/slide7.xml" Id="R4e5de7fed6d649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d6b02da82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b3ebf39d24df2" /><Relationship Type="http://schemas.openxmlformats.org/officeDocument/2006/relationships/theme" Target="/ppt/slideMasters/theme/theme1.xml" Id="Ra296c938a340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5b3ebf39d2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13f348eb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f0719fef9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46dbb54fb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ea1618837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c34cbce50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c6305ae724f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aeaa1c859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DELIB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DELIB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2 462 450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CLARA DALAN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922 693 528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