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77cc98a88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f6c4b035c4fbf"/>
  </p:sldMasterIdLst>
  <p:sldIdLst>
    <p:sldId xmlns:r="http://schemas.openxmlformats.org/officeDocument/2006/relationships" id="256" r:id="R80c2c7aa01a84136"/>
    <p:sldId xmlns:r="http://schemas.openxmlformats.org/officeDocument/2006/relationships" id="257" r:id="R9ba7e915afcc4857"/>
    <p:sldId xmlns:r="http://schemas.openxmlformats.org/officeDocument/2006/relationships" id="258" r:id="R1bcb22bafdd6412b"/>
    <p:sldId xmlns:r="http://schemas.openxmlformats.org/officeDocument/2006/relationships" id="259" r:id="R81ab9ac48b874178"/>
    <p:sldId xmlns:r="http://schemas.openxmlformats.org/officeDocument/2006/relationships" id="260" r:id="Rf5b443e4b53e47fc"/>
    <p:sldId xmlns:r="http://schemas.openxmlformats.org/officeDocument/2006/relationships" id="261" r:id="R42a54d9a8fdb4461"/>
    <p:sldId xmlns:r="http://schemas.openxmlformats.org/officeDocument/2006/relationships" id="262" r:id="Rc5c0c1374ff1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f6c4b035c4fbf" /><Relationship Type="http://schemas.openxmlformats.org/officeDocument/2006/relationships/slide" Target="/ppt/slides/slide1.xml" Id="R80c2c7aa01a84136" /><Relationship Type="http://schemas.openxmlformats.org/officeDocument/2006/relationships/slide" Target="/ppt/slides/slide2.xml" Id="R9ba7e915afcc4857" /><Relationship Type="http://schemas.openxmlformats.org/officeDocument/2006/relationships/slide" Target="/ppt/slides/slide3.xml" Id="R1bcb22bafdd6412b" /><Relationship Type="http://schemas.openxmlformats.org/officeDocument/2006/relationships/slide" Target="/ppt/slides/slide4.xml" Id="R81ab9ac48b874178" /><Relationship Type="http://schemas.openxmlformats.org/officeDocument/2006/relationships/slide" Target="/ppt/slides/slide5.xml" Id="Rf5b443e4b53e47fc" /><Relationship Type="http://schemas.openxmlformats.org/officeDocument/2006/relationships/slide" Target="/ppt/slides/slide6.xml" Id="R42a54d9a8fdb4461" /><Relationship Type="http://schemas.openxmlformats.org/officeDocument/2006/relationships/slide" Target="/ppt/slides/slide7.xml" Id="Rc5c0c1374ff1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4d54c8a87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8cf6cb2b4e27" /><Relationship Type="http://schemas.openxmlformats.org/officeDocument/2006/relationships/theme" Target="/ppt/slideMasters/theme/theme1.xml" Id="R7b756f1971b0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08cf6cb2b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4cc41f5f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8be9fe0a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42f4d8a27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e325bf77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3fdc55c82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533ad0e64b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f0eb3cb9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VAKTMESTERKOMPANI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VAKTMESTERKOMPANI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VAKTMESTERKOMPANI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VAKTMESTERKOMPANI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VAKTMESTERKOMPANI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VAKTMESTERKOMPANI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7 071 589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VAKTMESTERKOMPANI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VAKTMESTERKOMPANI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Rosenkrantzgata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03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post@drammenvakt.no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www.drammenvakt.no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VAKTMESTERKOMPANI AS</a:t>
            </a:r>
          </a:p>
        </p:txBody>
      </p:sp>
    </p:spTree>
  </p:cSld>
  <p:clrMapOvr>
    <a:masterClrMapping xmlns:a="http://schemas.openxmlformats.org/drawingml/2006/main"/>
  </p:clrMapOvr>
</p:sld>
</file>