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a0f1218bddc4fb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45c7dffb92e4eb2"/>
  </p:sldMasterIdLst>
  <p:sldIdLst>
    <p:sldId xmlns:r="http://schemas.openxmlformats.org/officeDocument/2006/relationships" id="256" r:id="R9c837bcc16154740"/>
    <p:sldId xmlns:r="http://schemas.openxmlformats.org/officeDocument/2006/relationships" id="257" r:id="R11adf4c76a8d4296"/>
    <p:sldId xmlns:r="http://schemas.openxmlformats.org/officeDocument/2006/relationships" id="258" r:id="R817c8057ce8843b6"/>
    <p:sldId xmlns:r="http://schemas.openxmlformats.org/officeDocument/2006/relationships" id="259" r:id="R3c8f08623f714491"/>
    <p:sldId xmlns:r="http://schemas.openxmlformats.org/officeDocument/2006/relationships" id="260" r:id="R78a2c728cb97411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5c7dffb92e4eb2" /><Relationship Type="http://schemas.openxmlformats.org/officeDocument/2006/relationships/slide" Target="/ppt/slides/slide1.xml" Id="R9c837bcc16154740" /><Relationship Type="http://schemas.openxmlformats.org/officeDocument/2006/relationships/slide" Target="/ppt/slides/slide2.xml" Id="R11adf4c76a8d4296" /><Relationship Type="http://schemas.openxmlformats.org/officeDocument/2006/relationships/slide" Target="/ppt/slides/slide3.xml" Id="R817c8057ce8843b6" /><Relationship Type="http://schemas.openxmlformats.org/officeDocument/2006/relationships/slide" Target="/ppt/slides/slide4.xml" Id="R3c8f08623f714491" /><Relationship Type="http://schemas.openxmlformats.org/officeDocument/2006/relationships/slide" Target="/ppt/slides/slide5.xml" Id="R78a2c728cb97411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d62e59d62c4f2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e96aea3cfc46c5" /><Relationship Type="http://schemas.openxmlformats.org/officeDocument/2006/relationships/theme" Target="/ppt/slideMasters/theme/theme1.xml" Id="Rbce2cc7bd22245c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ee96aea3cfc46c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306e922615473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6f6ad34bec4f0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9be9713e3b4a2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5355a9a2264a6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a4c600909846b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EFFEKT BYGG ZIEMCZONEK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EFFEKT BYGG ZIEMCZONEK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EFFEKT BYGG ZIEMCZONEK ble etablert [år] og holder til i Rygge.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EFFEKT BYGG ZIEMCZONEK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EFFEKT BYGG ZIEMCZONEK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EFFEKT BYGG ZIEMCZONEK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Skogfaret 62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1580 Rygge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922 698 244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EFFEKT BYGG ZIEMCZONEK</a:t>
            </a:r>
          </a:p>
        </p:txBody>
      </p:sp>
    </p:spTree>
  </p:cSld>
  <p:clrMapOvr>
    <a:masterClrMapping xmlns:a="http://schemas.openxmlformats.org/drawingml/2006/main"/>
  </p:clrMapOvr>
</p:sld>
</file>