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cd9214a04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5adcd61014fb3"/>
  </p:sldMasterIdLst>
  <p:sldIdLst>
    <p:sldId xmlns:r="http://schemas.openxmlformats.org/officeDocument/2006/relationships" id="256" r:id="Rabef4d94e14a40ee"/>
    <p:sldId xmlns:r="http://schemas.openxmlformats.org/officeDocument/2006/relationships" id="257" r:id="Rd1343538dd75433c"/>
    <p:sldId xmlns:r="http://schemas.openxmlformats.org/officeDocument/2006/relationships" id="258" r:id="Rcca0682f046040e8"/>
    <p:sldId xmlns:r="http://schemas.openxmlformats.org/officeDocument/2006/relationships" id="259" r:id="R7ba36e8bdab74c73"/>
    <p:sldId xmlns:r="http://schemas.openxmlformats.org/officeDocument/2006/relationships" id="260" r:id="R8395aee1a6a2443c"/>
    <p:sldId xmlns:r="http://schemas.openxmlformats.org/officeDocument/2006/relationships" id="261" r:id="R9fe3170e59024f83"/>
    <p:sldId xmlns:r="http://schemas.openxmlformats.org/officeDocument/2006/relationships" id="262" r:id="R16fccfe61dc2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5adcd61014fb3" /><Relationship Type="http://schemas.openxmlformats.org/officeDocument/2006/relationships/slide" Target="/ppt/slides/slide1.xml" Id="Rabef4d94e14a40ee" /><Relationship Type="http://schemas.openxmlformats.org/officeDocument/2006/relationships/slide" Target="/ppt/slides/slide2.xml" Id="Rd1343538dd75433c" /><Relationship Type="http://schemas.openxmlformats.org/officeDocument/2006/relationships/slide" Target="/ppt/slides/slide3.xml" Id="Rcca0682f046040e8" /><Relationship Type="http://schemas.openxmlformats.org/officeDocument/2006/relationships/slide" Target="/ppt/slides/slide4.xml" Id="R7ba36e8bdab74c73" /><Relationship Type="http://schemas.openxmlformats.org/officeDocument/2006/relationships/slide" Target="/ppt/slides/slide5.xml" Id="R8395aee1a6a2443c" /><Relationship Type="http://schemas.openxmlformats.org/officeDocument/2006/relationships/slide" Target="/ppt/slides/slide6.xml" Id="R9fe3170e59024f83" /><Relationship Type="http://schemas.openxmlformats.org/officeDocument/2006/relationships/slide" Target="/ppt/slides/slide7.xml" Id="R16fccfe61dc2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bb819c928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d99476adb46c6" /><Relationship Type="http://schemas.openxmlformats.org/officeDocument/2006/relationships/theme" Target="/ppt/slideMasters/theme/theme1.xml" Id="R3b47b6479b30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d99476adb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e0f33b718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388c4c65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0c67dd1d5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44677ac9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7a88e089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25335b41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7100aec44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950 856 794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942 070 676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922 405 122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2 805 041 688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2 805 116 830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