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3eb2e0b4044a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a7c021066347f3"/>
  </p:sldMasterIdLst>
  <p:sldIdLst>
    <p:sldId xmlns:r="http://schemas.openxmlformats.org/officeDocument/2006/relationships" id="256" r:id="R54ebe24da9af4f7c"/>
    <p:sldId xmlns:r="http://schemas.openxmlformats.org/officeDocument/2006/relationships" id="257" r:id="Rbc3730ab24d64fa8"/>
    <p:sldId xmlns:r="http://schemas.openxmlformats.org/officeDocument/2006/relationships" id="258" r:id="R27e4e5248c534a9a"/>
    <p:sldId xmlns:r="http://schemas.openxmlformats.org/officeDocument/2006/relationships" id="259" r:id="R649e78da4f284bb6"/>
    <p:sldId xmlns:r="http://schemas.openxmlformats.org/officeDocument/2006/relationships" id="260" r:id="Rc4eb3f5569d546f9"/>
    <p:sldId xmlns:r="http://schemas.openxmlformats.org/officeDocument/2006/relationships" id="261" r:id="R84ed91508cbb45ba"/>
    <p:sldId xmlns:r="http://schemas.openxmlformats.org/officeDocument/2006/relationships" id="262" r:id="Rade3077ad181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7c021066347f3" /><Relationship Type="http://schemas.openxmlformats.org/officeDocument/2006/relationships/slide" Target="/ppt/slides/slide1.xml" Id="R54ebe24da9af4f7c" /><Relationship Type="http://schemas.openxmlformats.org/officeDocument/2006/relationships/slide" Target="/ppt/slides/slide2.xml" Id="Rbc3730ab24d64fa8" /><Relationship Type="http://schemas.openxmlformats.org/officeDocument/2006/relationships/slide" Target="/ppt/slides/slide3.xml" Id="R27e4e5248c534a9a" /><Relationship Type="http://schemas.openxmlformats.org/officeDocument/2006/relationships/slide" Target="/ppt/slides/slide4.xml" Id="R649e78da4f284bb6" /><Relationship Type="http://schemas.openxmlformats.org/officeDocument/2006/relationships/slide" Target="/ppt/slides/slide5.xml" Id="Rc4eb3f5569d546f9" /><Relationship Type="http://schemas.openxmlformats.org/officeDocument/2006/relationships/slide" Target="/ppt/slides/slide6.xml" Id="R84ed91508cbb45ba" /><Relationship Type="http://schemas.openxmlformats.org/officeDocument/2006/relationships/slide" Target="/ppt/slides/slide7.xml" Id="Rade3077ad181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f498206e94e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b31ab20e3425e" /><Relationship Type="http://schemas.openxmlformats.org/officeDocument/2006/relationships/theme" Target="/ppt/slideMasters/theme/theme1.xml" Id="Rdbf4368b3dd949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2b31ab20e3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732c673f6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b99590445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985649ada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abe91bb5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4e535a9b845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d83a409c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39ef8a9a0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NESSE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NESSE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−99 599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NESSE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922 706 751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NESSE HOLDING AS</a:t>
            </a:r>
          </a:p>
        </p:txBody>
      </p:sp>
    </p:spTree>
  </p:cSld>
  <p:clrMapOvr>
    <a:masterClrMapping xmlns:a="http://schemas.openxmlformats.org/drawingml/2006/main"/>
  </p:clrMapOvr>
</p:sld>
</file>