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a0d7d1aa594d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bec7dcb9d4696"/>
  </p:sldMasterIdLst>
  <p:sldIdLst>
    <p:sldId xmlns:r="http://schemas.openxmlformats.org/officeDocument/2006/relationships" id="256" r:id="Ra3318d06717a4fc1"/>
    <p:sldId xmlns:r="http://schemas.openxmlformats.org/officeDocument/2006/relationships" id="257" r:id="R8142f07e95194c56"/>
    <p:sldId xmlns:r="http://schemas.openxmlformats.org/officeDocument/2006/relationships" id="258" r:id="R64943447a6304880"/>
    <p:sldId xmlns:r="http://schemas.openxmlformats.org/officeDocument/2006/relationships" id="259" r:id="R857c8959d36c41c1"/>
    <p:sldId xmlns:r="http://schemas.openxmlformats.org/officeDocument/2006/relationships" id="260" r:id="R402b4d49a2fb4587"/>
    <p:sldId xmlns:r="http://schemas.openxmlformats.org/officeDocument/2006/relationships" id="261" r:id="R13dd168c04644e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bec7dcb9d4696" /><Relationship Type="http://schemas.openxmlformats.org/officeDocument/2006/relationships/slide" Target="/ppt/slides/slide1.xml" Id="Ra3318d06717a4fc1" /><Relationship Type="http://schemas.openxmlformats.org/officeDocument/2006/relationships/slide" Target="/ppt/slides/slide2.xml" Id="R8142f07e95194c56" /><Relationship Type="http://schemas.openxmlformats.org/officeDocument/2006/relationships/slide" Target="/ppt/slides/slide3.xml" Id="R64943447a6304880" /><Relationship Type="http://schemas.openxmlformats.org/officeDocument/2006/relationships/slide" Target="/ppt/slides/slide4.xml" Id="R857c8959d36c41c1" /><Relationship Type="http://schemas.openxmlformats.org/officeDocument/2006/relationships/slide" Target="/ppt/slides/slide5.xml" Id="R402b4d49a2fb4587" /><Relationship Type="http://schemas.openxmlformats.org/officeDocument/2006/relationships/slide" Target="/ppt/slides/slide6.xml" Id="R13dd168c04644e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5e72d7066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8b15cc7654729" /><Relationship Type="http://schemas.openxmlformats.org/officeDocument/2006/relationships/theme" Target="/ppt/slideMasters/theme/theme1.xml" Id="Rfeafd92643b84b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48b15cc76547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5bc905c4b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b9d145c77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cefa43a6c49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ac88f4b3c4b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04ab69b0441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8d458105d47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Baker Østbys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bastian@b-g-r.no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www.b-g-r.no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922 709 300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REGNSKAP AS</a:t>
            </a:r>
          </a:p>
        </p:txBody>
      </p:sp>
    </p:spTree>
  </p:cSld>
  <p:clrMapOvr>
    <a:masterClrMapping xmlns:a="http://schemas.openxmlformats.org/drawingml/2006/main"/>
  </p:clrMapOvr>
</p:sld>
</file>