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ebe57181746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234c3b82fe42c7"/>
  </p:sldMasterIdLst>
  <p:sldIdLst>
    <p:sldId xmlns:r="http://schemas.openxmlformats.org/officeDocument/2006/relationships" id="256" r:id="R6bdfba79b61641cb"/>
    <p:sldId xmlns:r="http://schemas.openxmlformats.org/officeDocument/2006/relationships" id="257" r:id="Rbba0156bfaea4623"/>
    <p:sldId xmlns:r="http://schemas.openxmlformats.org/officeDocument/2006/relationships" id="258" r:id="Re9bcc069ed424e70"/>
    <p:sldId xmlns:r="http://schemas.openxmlformats.org/officeDocument/2006/relationships" id="259" r:id="R582076007a01426f"/>
    <p:sldId xmlns:r="http://schemas.openxmlformats.org/officeDocument/2006/relationships" id="260" r:id="R0bd9585ef84646ac"/>
    <p:sldId xmlns:r="http://schemas.openxmlformats.org/officeDocument/2006/relationships" id="261" r:id="R76a49a77193e4d1b"/>
    <p:sldId xmlns:r="http://schemas.openxmlformats.org/officeDocument/2006/relationships" id="262" r:id="R7260ce28e72943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34c3b82fe42c7" /><Relationship Type="http://schemas.openxmlformats.org/officeDocument/2006/relationships/slide" Target="/ppt/slides/slide1.xml" Id="R6bdfba79b61641cb" /><Relationship Type="http://schemas.openxmlformats.org/officeDocument/2006/relationships/slide" Target="/ppt/slides/slide2.xml" Id="Rbba0156bfaea4623" /><Relationship Type="http://schemas.openxmlformats.org/officeDocument/2006/relationships/slide" Target="/ppt/slides/slide3.xml" Id="Re9bcc069ed424e70" /><Relationship Type="http://schemas.openxmlformats.org/officeDocument/2006/relationships/slide" Target="/ppt/slides/slide4.xml" Id="R582076007a01426f" /><Relationship Type="http://schemas.openxmlformats.org/officeDocument/2006/relationships/slide" Target="/ppt/slides/slide5.xml" Id="R0bd9585ef84646ac" /><Relationship Type="http://schemas.openxmlformats.org/officeDocument/2006/relationships/slide" Target="/ppt/slides/slide6.xml" Id="R76a49a77193e4d1b" /><Relationship Type="http://schemas.openxmlformats.org/officeDocument/2006/relationships/slide" Target="/ppt/slides/slide7.xml" Id="R7260ce28e72943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51627a674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de573222e4ead" /><Relationship Type="http://schemas.openxmlformats.org/officeDocument/2006/relationships/theme" Target="/ppt/slideMasters/theme/theme1.xml" Id="R38b663b1f2554e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de573222e4e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fc95de83a41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4d93d25d1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6fd5fa09e44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edc0b18354d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2bcd734014b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aa88c3a854c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4f3a9eb2844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B&amp;G REGNSKAP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9 747 623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3 587 851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 BASTIAN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GRØNDAL MORTEN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Østbys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bastian@b-g-r.no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www.b-g-r.no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922 709 300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REGNSKAP AS</a:t>
            </a:r>
          </a:p>
        </p:txBody>
      </p:sp>
    </p:spTree>
  </p:cSld>
  <p:clrMapOvr>
    <a:masterClrMapping xmlns:a="http://schemas.openxmlformats.org/drawingml/2006/main"/>
  </p:clrMapOvr>
</p:sld>
</file>