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bb121c3df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5696d46904431"/>
  </p:sldMasterIdLst>
  <p:sldIdLst>
    <p:sldId xmlns:r="http://schemas.openxmlformats.org/officeDocument/2006/relationships" id="256" r:id="R1fda5b59461345d2"/>
    <p:sldId xmlns:r="http://schemas.openxmlformats.org/officeDocument/2006/relationships" id="257" r:id="R1cad6aea97aa48ab"/>
    <p:sldId xmlns:r="http://schemas.openxmlformats.org/officeDocument/2006/relationships" id="258" r:id="R01e3ef20123647ae"/>
    <p:sldId xmlns:r="http://schemas.openxmlformats.org/officeDocument/2006/relationships" id="259" r:id="R6bcf6afd42bd446f"/>
    <p:sldId xmlns:r="http://schemas.openxmlformats.org/officeDocument/2006/relationships" id="260" r:id="Rb796360a7c274590"/>
    <p:sldId xmlns:r="http://schemas.openxmlformats.org/officeDocument/2006/relationships" id="261" r:id="R7a531d645d004044"/>
    <p:sldId xmlns:r="http://schemas.openxmlformats.org/officeDocument/2006/relationships" id="262" r:id="R9c24cb0c9acb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5696d46904431" /><Relationship Type="http://schemas.openxmlformats.org/officeDocument/2006/relationships/slide" Target="/ppt/slides/slide1.xml" Id="R1fda5b59461345d2" /><Relationship Type="http://schemas.openxmlformats.org/officeDocument/2006/relationships/slide" Target="/ppt/slides/slide2.xml" Id="R1cad6aea97aa48ab" /><Relationship Type="http://schemas.openxmlformats.org/officeDocument/2006/relationships/slide" Target="/ppt/slides/slide3.xml" Id="R01e3ef20123647ae" /><Relationship Type="http://schemas.openxmlformats.org/officeDocument/2006/relationships/slide" Target="/ppt/slides/slide4.xml" Id="R6bcf6afd42bd446f" /><Relationship Type="http://schemas.openxmlformats.org/officeDocument/2006/relationships/slide" Target="/ppt/slides/slide5.xml" Id="Rb796360a7c274590" /><Relationship Type="http://schemas.openxmlformats.org/officeDocument/2006/relationships/slide" Target="/ppt/slides/slide6.xml" Id="R7a531d645d004044" /><Relationship Type="http://schemas.openxmlformats.org/officeDocument/2006/relationships/slide" Target="/ppt/slides/slide7.xml" Id="R9c24cb0c9acb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e99b2a9df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985cadc1b4de5" /><Relationship Type="http://schemas.openxmlformats.org/officeDocument/2006/relationships/theme" Target="/ppt/slideMasters/theme/theme1.xml" Id="Ref0afd4af5b4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985cadc1b4d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95ed259ac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c2da756af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9e53eae8942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6e1543606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434274d3c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28fdd86c748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f725f2d96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VIKSAAS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VIKSAAS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34 737 009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35 736 863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VIKSAAS GRANDAL  –  37,1 %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VIKSAAS  –  37,1 %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HELENE VIKSAAS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HELENE VIKSAAS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Ankers vei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922 709 939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VIKSAAS HOLDING AS</a:t>
            </a:r>
          </a:p>
        </p:txBody>
      </p:sp>
    </p:spTree>
  </p:cSld>
  <p:clrMapOvr>
    <a:masterClrMapping xmlns:a="http://schemas.openxmlformats.org/drawingml/2006/main"/>
  </p:clrMapOvr>
</p:sld>
</file>