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4544dd4b5c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85c67f9e0469e"/>
  </p:sldMasterIdLst>
  <p:sldIdLst>
    <p:sldId xmlns:r="http://schemas.openxmlformats.org/officeDocument/2006/relationships" id="256" r:id="R2b51f7f645fc4c87"/>
    <p:sldId xmlns:r="http://schemas.openxmlformats.org/officeDocument/2006/relationships" id="257" r:id="R26bec34630054a19"/>
    <p:sldId xmlns:r="http://schemas.openxmlformats.org/officeDocument/2006/relationships" id="258" r:id="R6eedcecd30ae47f1"/>
    <p:sldId xmlns:r="http://schemas.openxmlformats.org/officeDocument/2006/relationships" id="259" r:id="R7079d1d19a9b40df"/>
    <p:sldId xmlns:r="http://schemas.openxmlformats.org/officeDocument/2006/relationships" id="260" r:id="Rc09c772603aa4799"/>
    <p:sldId xmlns:r="http://schemas.openxmlformats.org/officeDocument/2006/relationships" id="261" r:id="R949471fcf90d42cc"/>
    <p:sldId xmlns:r="http://schemas.openxmlformats.org/officeDocument/2006/relationships" id="262" r:id="Rf75348009059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85c67f9e0469e" /><Relationship Type="http://schemas.openxmlformats.org/officeDocument/2006/relationships/slide" Target="/ppt/slides/slide1.xml" Id="R2b51f7f645fc4c87" /><Relationship Type="http://schemas.openxmlformats.org/officeDocument/2006/relationships/slide" Target="/ppt/slides/slide2.xml" Id="R26bec34630054a19" /><Relationship Type="http://schemas.openxmlformats.org/officeDocument/2006/relationships/slide" Target="/ppt/slides/slide3.xml" Id="R6eedcecd30ae47f1" /><Relationship Type="http://schemas.openxmlformats.org/officeDocument/2006/relationships/slide" Target="/ppt/slides/slide4.xml" Id="R7079d1d19a9b40df" /><Relationship Type="http://schemas.openxmlformats.org/officeDocument/2006/relationships/slide" Target="/ppt/slides/slide5.xml" Id="Rc09c772603aa4799" /><Relationship Type="http://schemas.openxmlformats.org/officeDocument/2006/relationships/slide" Target="/ppt/slides/slide6.xml" Id="R949471fcf90d42cc" /><Relationship Type="http://schemas.openxmlformats.org/officeDocument/2006/relationships/slide" Target="/ppt/slides/slide7.xml" Id="Rf75348009059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e2602964c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d14946f824e05" /><Relationship Type="http://schemas.openxmlformats.org/officeDocument/2006/relationships/theme" Target="/ppt/slideMasters/theme/theme1.xml" Id="Rb6537df96442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d14946f82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8c449f75948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92694ba2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3af4413340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beb03ded1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3378c741d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5195381c640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312c84968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SAND &amp; GRUS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SAND &amp; GRUS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−1 129 778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−1 368 596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−1 253 930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BRIQUETTING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SAND &amp; GRUS AS</a:t>
            </a:r>
          </a:p>
        </p:txBody>
      </p:sp>
    </p:spTree>
  </p:cSld>
  <p:clrMapOvr>
    <a:masterClrMapping xmlns:a="http://schemas.openxmlformats.org/drawingml/2006/main"/>
  </p:clrMapOvr>
</p:sld>
</file>