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2e4e60d4e44e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7b23787ff42b5"/>
  </p:sldMasterIdLst>
  <p:sldIdLst>
    <p:sldId xmlns:r="http://schemas.openxmlformats.org/officeDocument/2006/relationships" id="256" r:id="R46a1cbb616de4187"/>
    <p:sldId xmlns:r="http://schemas.openxmlformats.org/officeDocument/2006/relationships" id="257" r:id="R2b6124a9517b44c7"/>
    <p:sldId xmlns:r="http://schemas.openxmlformats.org/officeDocument/2006/relationships" id="258" r:id="Ra35ddddf51f44b8c"/>
    <p:sldId xmlns:r="http://schemas.openxmlformats.org/officeDocument/2006/relationships" id="259" r:id="R435d10a6fe8a48ff"/>
    <p:sldId xmlns:r="http://schemas.openxmlformats.org/officeDocument/2006/relationships" id="260" r:id="R49e4fcb50d2f4a21"/>
    <p:sldId xmlns:r="http://schemas.openxmlformats.org/officeDocument/2006/relationships" id="261" r:id="Re547ec1048704e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7b23787ff42b5" /><Relationship Type="http://schemas.openxmlformats.org/officeDocument/2006/relationships/slide" Target="/ppt/slides/slide1.xml" Id="R46a1cbb616de4187" /><Relationship Type="http://schemas.openxmlformats.org/officeDocument/2006/relationships/slide" Target="/ppt/slides/slide2.xml" Id="R2b6124a9517b44c7" /><Relationship Type="http://schemas.openxmlformats.org/officeDocument/2006/relationships/slide" Target="/ppt/slides/slide3.xml" Id="Ra35ddddf51f44b8c" /><Relationship Type="http://schemas.openxmlformats.org/officeDocument/2006/relationships/slide" Target="/ppt/slides/slide4.xml" Id="R435d10a6fe8a48ff" /><Relationship Type="http://schemas.openxmlformats.org/officeDocument/2006/relationships/slide" Target="/ppt/slides/slide5.xml" Id="R49e4fcb50d2f4a21" /><Relationship Type="http://schemas.openxmlformats.org/officeDocument/2006/relationships/slide" Target="/ppt/slides/slide6.xml" Id="Re547ec1048704e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21a0eec8c4c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f42e732d2491b" /><Relationship Type="http://schemas.openxmlformats.org/officeDocument/2006/relationships/theme" Target="/ppt/slideMasters/theme/theme1.xml" Id="Rf9b939db28f14a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ff42e732d2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a84abdb9648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3f2b703104e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ba472003a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94d52618b43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7ad36bc8740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e5b96d6ff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QUANTIMAR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922 713 545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QUANTIMAR AS</a:t>
            </a:r>
          </a:p>
        </p:txBody>
      </p:sp>
    </p:spTree>
  </p:cSld>
  <p:clrMapOvr>
    <a:masterClrMapping xmlns:a="http://schemas.openxmlformats.org/drawingml/2006/main"/>
  </p:clrMapOvr>
</p:sld>
</file>