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8ccdeed2fd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0bc5cb62347c3"/>
  </p:sldMasterIdLst>
  <p:sldIdLst>
    <p:sldId xmlns:r="http://schemas.openxmlformats.org/officeDocument/2006/relationships" id="256" r:id="Rce33911d446f4526"/>
    <p:sldId xmlns:r="http://schemas.openxmlformats.org/officeDocument/2006/relationships" id="257" r:id="R9b510ef8e2744f1a"/>
    <p:sldId xmlns:r="http://schemas.openxmlformats.org/officeDocument/2006/relationships" id="258" r:id="Rb87c4b02915d4225"/>
    <p:sldId xmlns:r="http://schemas.openxmlformats.org/officeDocument/2006/relationships" id="259" r:id="Rc8bc42c5f0e24798"/>
    <p:sldId xmlns:r="http://schemas.openxmlformats.org/officeDocument/2006/relationships" id="260" r:id="R24915db8e2014429"/>
    <p:sldId xmlns:r="http://schemas.openxmlformats.org/officeDocument/2006/relationships" id="261" r:id="R11244a757f664bd4"/>
    <p:sldId xmlns:r="http://schemas.openxmlformats.org/officeDocument/2006/relationships" id="262" r:id="Ra1324847be15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0bc5cb62347c3" /><Relationship Type="http://schemas.openxmlformats.org/officeDocument/2006/relationships/slide" Target="/ppt/slides/slide1.xml" Id="Rce33911d446f4526" /><Relationship Type="http://schemas.openxmlformats.org/officeDocument/2006/relationships/slide" Target="/ppt/slides/slide2.xml" Id="R9b510ef8e2744f1a" /><Relationship Type="http://schemas.openxmlformats.org/officeDocument/2006/relationships/slide" Target="/ppt/slides/slide3.xml" Id="Rb87c4b02915d4225" /><Relationship Type="http://schemas.openxmlformats.org/officeDocument/2006/relationships/slide" Target="/ppt/slides/slide4.xml" Id="Rc8bc42c5f0e24798" /><Relationship Type="http://schemas.openxmlformats.org/officeDocument/2006/relationships/slide" Target="/ppt/slides/slide5.xml" Id="R24915db8e2014429" /><Relationship Type="http://schemas.openxmlformats.org/officeDocument/2006/relationships/slide" Target="/ppt/slides/slide6.xml" Id="R11244a757f664bd4" /><Relationship Type="http://schemas.openxmlformats.org/officeDocument/2006/relationships/slide" Target="/ppt/slides/slide7.xml" Id="Ra1324847be15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542f79560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765dec9a4932" /><Relationship Type="http://schemas.openxmlformats.org/officeDocument/2006/relationships/theme" Target="/ppt/slideMasters/theme/theme1.xml" Id="Rd005350e84ee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1765dec9a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4a3e2198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7034000e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7f813d6b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1c60139a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5b0d93dcc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68769b4ce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5a6f5b3f6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KAFOSS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797 865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6 960 026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Lefsrødtoppen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922 722 374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KAFOSS AS</a:t>
            </a:r>
          </a:p>
        </p:txBody>
      </p:sp>
    </p:spTree>
  </p:cSld>
  <p:clrMapOvr>
    <a:masterClrMapping xmlns:a="http://schemas.openxmlformats.org/drawingml/2006/main"/>
  </p:clrMapOvr>
</p:sld>
</file>