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356244adf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49f7826754bc8"/>
  </p:sldMasterIdLst>
  <p:sldIdLst>
    <p:sldId xmlns:r="http://schemas.openxmlformats.org/officeDocument/2006/relationships" id="256" r:id="R33cc21642a9a41b7"/>
    <p:sldId xmlns:r="http://schemas.openxmlformats.org/officeDocument/2006/relationships" id="257" r:id="R1fee564beed34926"/>
    <p:sldId xmlns:r="http://schemas.openxmlformats.org/officeDocument/2006/relationships" id="258" r:id="R83fd3bea35c8400f"/>
    <p:sldId xmlns:r="http://schemas.openxmlformats.org/officeDocument/2006/relationships" id="259" r:id="R3082fe3e9a954a08"/>
    <p:sldId xmlns:r="http://schemas.openxmlformats.org/officeDocument/2006/relationships" id="260" r:id="Rda6de3efb09047bf"/>
    <p:sldId xmlns:r="http://schemas.openxmlformats.org/officeDocument/2006/relationships" id="261" r:id="R37de648898504ab6"/>
    <p:sldId xmlns:r="http://schemas.openxmlformats.org/officeDocument/2006/relationships" id="262" r:id="Rfab9dd8e659b4b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49f7826754bc8" /><Relationship Type="http://schemas.openxmlformats.org/officeDocument/2006/relationships/slide" Target="/ppt/slides/slide1.xml" Id="R33cc21642a9a41b7" /><Relationship Type="http://schemas.openxmlformats.org/officeDocument/2006/relationships/slide" Target="/ppt/slides/slide2.xml" Id="R1fee564beed34926" /><Relationship Type="http://schemas.openxmlformats.org/officeDocument/2006/relationships/slide" Target="/ppt/slides/slide3.xml" Id="R83fd3bea35c8400f" /><Relationship Type="http://schemas.openxmlformats.org/officeDocument/2006/relationships/slide" Target="/ppt/slides/slide4.xml" Id="R3082fe3e9a954a08" /><Relationship Type="http://schemas.openxmlformats.org/officeDocument/2006/relationships/slide" Target="/ppt/slides/slide5.xml" Id="Rda6de3efb09047bf" /><Relationship Type="http://schemas.openxmlformats.org/officeDocument/2006/relationships/slide" Target="/ppt/slides/slide6.xml" Id="R37de648898504ab6" /><Relationship Type="http://schemas.openxmlformats.org/officeDocument/2006/relationships/slide" Target="/ppt/slides/slide7.xml" Id="Rfab9dd8e659b4b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2c3e3e76c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1f1a4e2af4499" /><Relationship Type="http://schemas.openxmlformats.org/officeDocument/2006/relationships/theme" Target="/ppt/slideMasters/theme/theme1.xml" Id="Raa62f2ef780e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61f1a4e2af44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013780d52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715fa5c14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8155f99a0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10a82180041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9f1c91dd2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4e463a8a549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5bcfc634d44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BAF INVEST AS ble etablert [år] og holder til i Våle.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9 194 532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9 415 174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ANDRE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Hengsrudkollen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3178 Våle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922 722 390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BAF INVEST AS</a:t>
            </a:r>
          </a:p>
        </p:txBody>
      </p:sp>
    </p:spTree>
  </p:cSld>
  <p:clrMapOvr>
    <a:masterClrMapping xmlns:a="http://schemas.openxmlformats.org/drawingml/2006/main"/>
  </p:clrMapOvr>
</p:sld>
</file>