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cc5b92217643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5eb88b6524b443c"/>
  </p:sldMasterIdLst>
  <p:sldIdLst>
    <p:sldId xmlns:r="http://schemas.openxmlformats.org/officeDocument/2006/relationships" id="256" r:id="R05de01aec1a0469b"/>
    <p:sldId xmlns:r="http://schemas.openxmlformats.org/officeDocument/2006/relationships" id="257" r:id="R240305c66a624831"/>
    <p:sldId xmlns:r="http://schemas.openxmlformats.org/officeDocument/2006/relationships" id="258" r:id="R5997c5671f12497e"/>
    <p:sldId xmlns:r="http://schemas.openxmlformats.org/officeDocument/2006/relationships" id="259" r:id="Rfbcabcea409c4a8b"/>
    <p:sldId xmlns:r="http://schemas.openxmlformats.org/officeDocument/2006/relationships" id="260" r:id="R05d3390847e44601"/>
    <p:sldId xmlns:r="http://schemas.openxmlformats.org/officeDocument/2006/relationships" id="261" r:id="R31695c3f10804e7e"/>
    <p:sldId xmlns:r="http://schemas.openxmlformats.org/officeDocument/2006/relationships" id="262" r:id="Rd925ad4b57654c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eb88b6524b443c" /><Relationship Type="http://schemas.openxmlformats.org/officeDocument/2006/relationships/slide" Target="/ppt/slides/slide1.xml" Id="R05de01aec1a0469b" /><Relationship Type="http://schemas.openxmlformats.org/officeDocument/2006/relationships/slide" Target="/ppt/slides/slide2.xml" Id="R240305c66a624831" /><Relationship Type="http://schemas.openxmlformats.org/officeDocument/2006/relationships/slide" Target="/ppt/slides/slide3.xml" Id="R5997c5671f12497e" /><Relationship Type="http://schemas.openxmlformats.org/officeDocument/2006/relationships/slide" Target="/ppt/slides/slide4.xml" Id="Rfbcabcea409c4a8b" /><Relationship Type="http://schemas.openxmlformats.org/officeDocument/2006/relationships/slide" Target="/ppt/slides/slide5.xml" Id="R05d3390847e44601" /><Relationship Type="http://schemas.openxmlformats.org/officeDocument/2006/relationships/slide" Target="/ppt/slides/slide6.xml" Id="R31695c3f10804e7e" /><Relationship Type="http://schemas.openxmlformats.org/officeDocument/2006/relationships/slide" Target="/ppt/slides/slide7.xml" Id="Rd925ad4b57654c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b732e5d1b8435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c1e2316e7646ad" /><Relationship Type="http://schemas.openxmlformats.org/officeDocument/2006/relationships/theme" Target="/ppt/slideMasters/theme/theme1.xml" Id="R3fcba06f0c7945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c1e2316e7646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5886423a2e42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0a1659526546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24d3a1730542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43a2770ed645e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e20c3b44e64b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b88e1c81f54b8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38b684f52b45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RFOSS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RFOSS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RFOSS INVEST AS ble etablert [år] og holder til i Andebu.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RFOSS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RFOSS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RFOSS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1 237 410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13 798 567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13 937 070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RFOSS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RENATE FOSS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RFOSS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Liaveien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3158 Andebu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922 722 552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RFOSS INVEST AS</a:t>
            </a:r>
          </a:p>
        </p:txBody>
      </p:sp>
    </p:spTree>
  </p:cSld>
  <p:clrMapOvr>
    <a:masterClrMapping xmlns:a="http://schemas.openxmlformats.org/drawingml/2006/main"/>
  </p:clrMapOvr>
</p:sld>
</file>