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806c2a211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0aad1f4ab4a63"/>
  </p:sldMasterIdLst>
  <p:sldIdLst>
    <p:sldId xmlns:r="http://schemas.openxmlformats.org/officeDocument/2006/relationships" id="256" r:id="Rcf599f47b8db4d47"/>
    <p:sldId xmlns:r="http://schemas.openxmlformats.org/officeDocument/2006/relationships" id="257" r:id="Ra93baa1e7d604f98"/>
    <p:sldId xmlns:r="http://schemas.openxmlformats.org/officeDocument/2006/relationships" id="258" r:id="R71f85200d225438f"/>
    <p:sldId xmlns:r="http://schemas.openxmlformats.org/officeDocument/2006/relationships" id="259" r:id="R3db5c1a1f18b4f5a"/>
    <p:sldId xmlns:r="http://schemas.openxmlformats.org/officeDocument/2006/relationships" id="260" r:id="Rf757e7360fdd4577"/>
    <p:sldId xmlns:r="http://schemas.openxmlformats.org/officeDocument/2006/relationships" id="261" r:id="Rfa7d61b5ef8d46a0"/>
    <p:sldId xmlns:r="http://schemas.openxmlformats.org/officeDocument/2006/relationships" id="262" r:id="Rdb76eb109135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0aad1f4ab4a63" /><Relationship Type="http://schemas.openxmlformats.org/officeDocument/2006/relationships/slide" Target="/ppt/slides/slide1.xml" Id="Rcf599f47b8db4d47" /><Relationship Type="http://schemas.openxmlformats.org/officeDocument/2006/relationships/slide" Target="/ppt/slides/slide2.xml" Id="Ra93baa1e7d604f98" /><Relationship Type="http://schemas.openxmlformats.org/officeDocument/2006/relationships/slide" Target="/ppt/slides/slide3.xml" Id="R71f85200d225438f" /><Relationship Type="http://schemas.openxmlformats.org/officeDocument/2006/relationships/slide" Target="/ppt/slides/slide4.xml" Id="R3db5c1a1f18b4f5a" /><Relationship Type="http://schemas.openxmlformats.org/officeDocument/2006/relationships/slide" Target="/ppt/slides/slide5.xml" Id="Rf757e7360fdd4577" /><Relationship Type="http://schemas.openxmlformats.org/officeDocument/2006/relationships/slide" Target="/ppt/slides/slide6.xml" Id="Rfa7d61b5ef8d46a0" /><Relationship Type="http://schemas.openxmlformats.org/officeDocument/2006/relationships/slide" Target="/ppt/slides/slide7.xml" Id="Rdb76eb109135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8221ef6a4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8f84cd74c487e" /><Relationship Type="http://schemas.openxmlformats.org/officeDocument/2006/relationships/theme" Target="/ppt/slideMasters/theme/theme1.xml" Id="R97c40c2b2be3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8f84cd74c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56d2bacf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d2a115eb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dd8b5e09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f0f21d99c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cd202493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3e4fa19a0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267e767d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