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75db8ff8ff4e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64d6d9d110464f"/>
  </p:sldMasterIdLst>
  <p:sldIdLst>
    <p:sldId xmlns:r="http://schemas.openxmlformats.org/officeDocument/2006/relationships" id="256" r:id="Re38ad317734746ae"/>
    <p:sldId xmlns:r="http://schemas.openxmlformats.org/officeDocument/2006/relationships" id="257" r:id="Rfbbb11788dd64aff"/>
    <p:sldId xmlns:r="http://schemas.openxmlformats.org/officeDocument/2006/relationships" id="258" r:id="R1a9d4609e8d04905"/>
    <p:sldId xmlns:r="http://schemas.openxmlformats.org/officeDocument/2006/relationships" id="259" r:id="R0a796b87b20349e1"/>
    <p:sldId xmlns:r="http://schemas.openxmlformats.org/officeDocument/2006/relationships" id="260" r:id="Rd0ac26addbb44531"/>
    <p:sldId xmlns:r="http://schemas.openxmlformats.org/officeDocument/2006/relationships" id="261" r:id="R9c73c70c02e04c26"/>
    <p:sldId xmlns:r="http://schemas.openxmlformats.org/officeDocument/2006/relationships" id="262" r:id="R7cabb670eccc46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64d6d9d110464f" /><Relationship Type="http://schemas.openxmlformats.org/officeDocument/2006/relationships/slide" Target="/ppt/slides/slide1.xml" Id="Re38ad317734746ae" /><Relationship Type="http://schemas.openxmlformats.org/officeDocument/2006/relationships/slide" Target="/ppt/slides/slide2.xml" Id="Rfbbb11788dd64aff" /><Relationship Type="http://schemas.openxmlformats.org/officeDocument/2006/relationships/slide" Target="/ppt/slides/slide3.xml" Id="R1a9d4609e8d04905" /><Relationship Type="http://schemas.openxmlformats.org/officeDocument/2006/relationships/slide" Target="/ppt/slides/slide4.xml" Id="R0a796b87b20349e1" /><Relationship Type="http://schemas.openxmlformats.org/officeDocument/2006/relationships/slide" Target="/ppt/slides/slide5.xml" Id="Rd0ac26addbb44531" /><Relationship Type="http://schemas.openxmlformats.org/officeDocument/2006/relationships/slide" Target="/ppt/slides/slide6.xml" Id="R9c73c70c02e04c26" /><Relationship Type="http://schemas.openxmlformats.org/officeDocument/2006/relationships/slide" Target="/ppt/slides/slide7.xml" Id="R7cabb670eccc46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b972bd0c314d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5d3165ede4d30" /><Relationship Type="http://schemas.openxmlformats.org/officeDocument/2006/relationships/theme" Target="/ppt/slideMasters/theme/theme1.xml" Id="Rd871ffd4ebb34c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e5d3165ede4d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ba23b0a9d43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36e6f6d484c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e9deb1bf949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0e6dbc4dc4e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af841e03c4b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df5201d684c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785425f1e4c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PERGUS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PERGUS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PERGUS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PERGUS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PERGUS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PERGUS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7 148 859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1 146 260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900 604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1 400 623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2 867 349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PERGUS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ASKIM HOLDING 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GAGNAT HOLDING 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WALBERG HOLDING 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ARE-KRISTIAN WALBERG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ASKIM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TORGEIR GAGNAT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PERGUS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922 736 200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PERGUS AS</a:t>
            </a:r>
          </a:p>
        </p:txBody>
      </p:sp>
    </p:spTree>
  </p:cSld>
  <p:clrMapOvr>
    <a:masterClrMapping xmlns:a="http://schemas.openxmlformats.org/drawingml/2006/main"/>
  </p:clrMapOvr>
</p:sld>
</file>