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b743ab9804c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e099d91b65460b"/>
  </p:sldMasterIdLst>
  <p:sldIdLst>
    <p:sldId xmlns:r="http://schemas.openxmlformats.org/officeDocument/2006/relationships" id="256" r:id="R73c146633bb04c21"/>
    <p:sldId xmlns:r="http://schemas.openxmlformats.org/officeDocument/2006/relationships" id="257" r:id="R9e9a66146e044ebb"/>
    <p:sldId xmlns:r="http://schemas.openxmlformats.org/officeDocument/2006/relationships" id="258" r:id="R2e70f554559145a6"/>
    <p:sldId xmlns:r="http://schemas.openxmlformats.org/officeDocument/2006/relationships" id="259" r:id="R1218c6c1483d463c"/>
    <p:sldId xmlns:r="http://schemas.openxmlformats.org/officeDocument/2006/relationships" id="260" r:id="R74333767e4e24ad4"/>
    <p:sldId xmlns:r="http://schemas.openxmlformats.org/officeDocument/2006/relationships" id="261" r:id="Ra88f103821d5455c"/>
    <p:sldId xmlns:r="http://schemas.openxmlformats.org/officeDocument/2006/relationships" id="262" r:id="R1077b5736e414d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099d91b65460b" /><Relationship Type="http://schemas.openxmlformats.org/officeDocument/2006/relationships/slide" Target="/ppt/slides/slide1.xml" Id="R73c146633bb04c21" /><Relationship Type="http://schemas.openxmlformats.org/officeDocument/2006/relationships/slide" Target="/ppt/slides/slide2.xml" Id="R9e9a66146e044ebb" /><Relationship Type="http://schemas.openxmlformats.org/officeDocument/2006/relationships/slide" Target="/ppt/slides/slide3.xml" Id="R2e70f554559145a6" /><Relationship Type="http://schemas.openxmlformats.org/officeDocument/2006/relationships/slide" Target="/ppt/slides/slide4.xml" Id="R1218c6c1483d463c" /><Relationship Type="http://schemas.openxmlformats.org/officeDocument/2006/relationships/slide" Target="/ppt/slides/slide5.xml" Id="R74333767e4e24ad4" /><Relationship Type="http://schemas.openxmlformats.org/officeDocument/2006/relationships/slide" Target="/ppt/slides/slide6.xml" Id="Ra88f103821d5455c" /><Relationship Type="http://schemas.openxmlformats.org/officeDocument/2006/relationships/slide" Target="/ppt/slides/slide7.xml" Id="R1077b5736e414d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9901eef704e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2e24bed574855" /><Relationship Type="http://schemas.openxmlformats.org/officeDocument/2006/relationships/theme" Target="/ppt/slideMasters/theme/theme1.xml" Id="R3fb4c667345b40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c2e24bed5748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a58f663c44e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8996367ca45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4d9d5f23346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4d893eb0a4f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9b0624b324f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11db48b314b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3df3ec51c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SCANDIC LOGISTIKK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SCANDIC LOGISTIKK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572 809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306 670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FARID RUMMAN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Linges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922 736 421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LOGISTIKK AS</a:t>
            </a:r>
          </a:p>
        </p:txBody>
      </p:sp>
    </p:spTree>
  </p:cSld>
  <p:clrMapOvr>
    <a:masterClrMapping xmlns:a="http://schemas.openxmlformats.org/drawingml/2006/main"/>
  </p:clrMapOvr>
</p:sld>
</file>