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f0c47a541f41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de1baab6f74671"/>
  </p:sldMasterIdLst>
  <p:sldIdLst>
    <p:sldId xmlns:r="http://schemas.openxmlformats.org/officeDocument/2006/relationships" id="256" r:id="Reb0c4f310b38405b"/>
    <p:sldId xmlns:r="http://schemas.openxmlformats.org/officeDocument/2006/relationships" id="257" r:id="Re28f7aa4daab41c9"/>
    <p:sldId xmlns:r="http://schemas.openxmlformats.org/officeDocument/2006/relationships" id="258" r:id="R64f7381b30a24661"/>
    <p:sldId xmlns:r="http://schemas.openxmlformats.org/officeDocument/2006/relationships" id="259" r:id="R041b768149be419f"/>
    <p:sldId xmlns:r="http://schemas.openxmlformats.org/officeDocument/2006/relationships" id="260" r:id="Rb366b71844024b85"/>
    <p:sldId xmlns:r="http://schemas.openxmlformats.org/officeDocument/2006/relationships" id="261" r:id="R5a71909ac6f249a9"/>
    <p:sldId xmlns:r="http://schemas.openxmlformats.org/officeDocument/2006/relationships" id="262" r:id="R40313b66e57948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de1baab6f74671" /><Relationship Type="http://schemas.openxmlformats.org/officeDocument/2006/relationships/slide" Target="/ppt/slides/slide1.xml" Id="Reb0c4f310b38405b" /><Relationship Type="http://schemas.openxmlformats.org/officeDocument/2006/relationships/slide" Target="/ppt/slides/slide2.xml" Id="Re28f7aa4daab41c9" /><Relationship Type="http://schemas.openxmlformats.org/officeDocument/2006/relationships/slide" Target="/ppt/slides/slide3.xml" Id="R64f7381b30a24661" /><Relationship Type="http://schemas.openxmlformats.org/officeDocument/2006/relationships/slide" Target="/ppt/slides/slide4.xml" Id="R041b768149be419f" /><Relationship Type="http://schemas.openxmlformats.org/officeDocument/2006/relationships/slide" Target="/ppt/slides/slide5.xml" Id="Rb366b71844024b85" /><Relationship Type="http://schemas.openxmlformats.org/officeDocument/2006/relationships/slide" Target="/ppt/slides/slide6.xml" Id="R5a71909ac6f249a9" /><Relationship Type="http://schemas.openxmlformats.org/officeDocument/2006/relationships/slide" Target="/ppt/slides/slide7.xml" Id="R40313b66e57948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6aca97ee1b4d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7b8e6150d14a3d" /><Relationship Type="http://schemas.openxmlformats.org/officeDocument/2006/relationships/theme" Target="/ppt/slideMasters/theme/theme1.xml" Id="R9642bd6955654e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7b8e6150d14a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e202140a0b4a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20eb11bed148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14b55d061040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65d26844e546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c17fb0234c46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24be14437e4a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4a2a97ec24f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CEMENTO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CEMENTO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CEMENTO AS ble etablert [år] og holder til i Bekkestua.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CEMENTO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CEMENTO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CEMENTO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6 780 747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419 927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235 003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−676 562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1 306 613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CEMENTO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LASSE MARKHUS RØSSLAND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BADE CONSULTING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SIMON HOVLAND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GUNNAR MARTINSEN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JEANETTE LUND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CEMENTO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Valdris vei 10B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1357 Bekkestua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922 760 055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CEMENTO AS</a:t>
            </a:r>
          </a:p>
        </p:txBody>
      </p:sp>
    </p:spTree>
  </p:cSld>
  <p:clrMapOvr>
    <a:masterClrMapping xmlns:a="http://schemas.openxmlformats.org/drawingml/2006/main"/>
  </p:clrMapOvr>
</p:sld>
</file>