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b03c96c0c840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cb6544c2444314"/>
  </p:sldMasterIdLst>
  <p:sldIdLst>
    <p:sldId xmlns:r="http://schemas.openxmlformats.org/officeDocument/2006/relationships" id="256" r:id="R1d86ed10ffad45c7"/>
    <p:sldId xmlns:r="http://schemas.openxmlformats.org/officeDocument/2006/relationships" id="257" r:id="R136195743401429d"/>
    <p:sldId xmlns:r="http://schemas.openxmlformats.org/officeDocument/2006/relationships" id="258" r:id="Recc2490871c44767"/>
    <p:sldId xmlns:r="http://schemas.openxmlformats.org/officeDocument/2006/relationships" id="259" r:id="Rd09bc33f89f84e9e"/>
    <p:sldId xmlns:r="http://schemas.openxmlformats.org/officeDocument/2006/relationships" id="260" r:id="R6d2dcb47c1bc4ec9"/>
    <p:sldId xmlns:r="http://schemas.openxmlformats.org/officeDocument/2006/relationships" id="261" r:id="Rfe59eae3c68d49b8"/>
    <p:sldId xmlns:r="http://schemas.openxmlformats.org/officeDocument/2006/relationships" id="262" r:id="Red84e13648bf4f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cb6544c2444314" /><Relationship Type="http://schemas.openxmlformats.org/officeDocument/2006/relationships/slide" Target="/ppt/slides/slide1.xml" Id="R1d86ed10ffad45c7" /><Relationship Type="http://schemas.openxmlformats.org/officeDocument/2006/relationships/slide" Target="/ppt/slides/slide2.xml" Id="R136195743401429d" /><Relationship Type="http://schemas.openxmlformats.org/officeDocument/2006/relationships/slide" Target="/ppt/slides/slide3.xml" Id="Recc2490871c44767" /><Relationship Type="http://schemas.openxmlformats.org/officeDocument/2006/relationships/slide" Target="/ppt/slides/slide4.xml" Id="Rd09bc33f89f84e9e" /><Relationship Type="http://schemas.openxmlformats.org/officeDocument/2006/relationships/slide" Target="/ppt/slides/slide5.xml" Id="R6d2dcb47c1bc4ec9" /><Relationship Type="http://schemas.openxmlformats.org/officeDocument/2006/relationships/slide" Target="/ppt/slides/slide6.xml" Id="Rfe59eae3c68d49b8" /><Relationship Type="http://schemas.openxmlformats.org/officeDocument/2006/relationships/slide" Target="/ppt/slides/slide7.xml" Id="Red84e13648bf4f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34f913ca464e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de9e3055424489" /><Relationship Type="http://schemas.openxmlformats.org/officeDocument/2006/relationships/theme" Target="/ppt/slideMasters/theme/theme1.xml" Id="R3ace7b1215ba46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de9e30554244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74ecab64d842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3f897c76341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0488ef591c48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bc69483b9d44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f939b2354446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377a110c0b41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94520c2a9443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HØITOMT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HØITOMT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HØITOMT HOLDING AS ble etablert [år] og holder til i Trøgstad.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HØITOMT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HØITOMT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HØITOMT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−59 671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78 645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6 424 899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6 447 281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HØITOMT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HØITOMT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HØITOMT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Mellegårdsveien 130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1860 Trøgstad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922 767 521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HØITOMT HOLDING AS</a:t>
            </a:r>
          </a:p>
        </p:txBody>
      </p:sp>
    </p:spTree>
  </p:cSld>
  <p:clrMapOvr>
    <a:masterClrMapping xmlns:a="http://schemas.openxmlformats.org/drawingml/2006/main"/>
  </p:clrMapOvr>
</p:sld>
</file>