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ace329d375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cfe0871a6f4252"/>
  </p:sldMasterIdLst>
  <p:sldIdLst>
    <p:sldId xmlns:r="http://schemas.openxmlformats.org/officeDocument/2006/relationships" id="256" r:id="Rcbc24430d64f4363"/>
    <p:sldId xmlns:r="http://schemas.openxmlformats.org/officeDocument/2006/relationships" id="257" r:id="R79a6a8539ba34a61"/>
    <p:sldId xmlns:r="http://schemas.openxmlformats.org/officeDocument/2006/relationships" id="258" r:id="R565f1e0b753d4cfb"/>
    <p:sldId xmlns:r="http://schemas.openxmlformats.org/officeDocument/2006/relationships" id="259" r:id="R2fd52fc6bc2c4aef"/>
    <p:sldId xmlns:r="http://schemas.openxmlformats.org/officeDocument/2006/relationships" id="260" r:id="R9818dbe407c640ca"/>
    <p:sldId xmlns:r="http://schemas.openxmlformats.org/officeDocument/2006/relationships" id="261" r:id="Reebab4e5269142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cfe0871a6f4252" /><Relationship Type="http://schemas.openxmlformats.org/officeDocument/2006/relationships/slide" Target="/ppt/slides/slide1.xml" Id="Rcbc24430d64f4363" /><Relationship Type="http://schemas.openxmlformats.org/officeDocument/2006/relationships/slide" Target="/ppt/slides/slide2.xml" Id="R79a6a8539ba34a61" /><Relationship Type="http://schemas.openxmlformats.org/officeDocument/2006/relationships/slide" Target="/ppt/slides/slide3.xml" Id="R565f1e0b753d4cfb" /><Relationship Type="http://schemas.openxmlformats.org/officeDocument/2006/relationships/slide" Target="/ppt/slides/slide4.xml" Id="R2fd52fc6bc2c4aef" /><Relationship Type="http://schemas.openxmlformats.org/officeDocument/2006/relationships/slide" Target="/ppt/slides/slide5.xml" Id="R9818dbe407c640ca" /><Relationship Type="http://schemas.openxmlformats.org/officeDocument/2006/relationships/slide" Target="/ppt/slides/slide6.xml" Id="Reebab4e5269142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3ada1436140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41f7b182b47df" /><Relationship Type="http://schemas.openxmlformats.org/officeDocument/2006/relationships/theme" Target="/ppt/slideMasters/theme/theme1.xml" Id="R5fbc04079a3641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541f7b182b47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994d1e39b4a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4c9b8a74f4c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d25bdb0b34f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bba6b1d3141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21b0093e947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8544e657147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PLAN 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 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PLAN 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 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 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 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BRAATHEN KARIANNE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KEF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 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922 768 331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 D AS</a:t>
            </a:r>
          </a:p>
        </p:txBody>
      </p:sp>
    </p:spTree>
  </p:cSld>
  <p:clrMapOvr>
    <a:masterClrMapping xmlns:a="http://schemas.openxmlformats.org/drawingml/2006/main"/>
  </p:clrMapOvr>
</p:sld>
</file>