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c52c25e852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ceea4db0344e4a"/>
  </p:sldMasterIdLst>
  <p:sldIdLst>
    <p:sldId xmlns:r="http://schemas.openxmlformats.org/officeDocument/2006/relationships" id="256" r:id="Ref9eeb0d04674d79"/>
    <p:sldId xmlns:r="http://schemas.openxmlformats.org/officeDocument/2006/relationships" id="257" r:id="R7a3d05d2c544478b"/>
    <p:sldId xmlns:r="http://schemas.openxmlformats.org/officeDocument/2006/relationships" id="258" r:id="R90a585f447b64ed2"/>
    <p:sldId xmlns:r="http://schemas.openxmlformats.org/officeDocument/2006/relationships" id="259" r:id="R6bdca6d0dfef415a"/>
    <p:sldId xmlns:r="http://schemas.openxmlformats.org/officeDocument/2006/relationships" id="260" r:id="R16d774a1857c4577"/>
    <p:sldId xmlns:r="http://schemas.openxmlformats.org/officeDocument/2006/relationships" id="261" r:id="R6c139f51a812478d"/>
    <p:sldId xmlns:r="http://schemas.openxmlformats.org/officeDocument/2006/relationships" id="262" r:id="R357f8eb2167d4c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ceea4db0344e4a" /><Relationship Type="http://schemas.openxmlformats.org/officeDocument/2006/relationships/slide" Target="/ppt/slides/slide1.xml" Id="Ref9eeb0d04674d79" /><Relationship Type="http://schemas.openxmlformats.org/officeDocument/2006/relationships/slide" Target="/ppt/slides/slide2.xml" Id="R7a3d05d2c544478b" /><Relationship Type="http://schemas.openxmlformats.org/officeDocument/2006/relationships/slide" Target="/ppt/slides/slide3.xml" Id="R90a585f447b64ed2" /><Relationship Type="http://schemas.openxmlformats.org/officeDocument/2006/relationships/slide" Target="/ppt/slides/slide4.xml" Id="R6bdca6d0dfef415a" /><Relationship Type="http://schemas.openxmlformats.org/officeDocument/2006/relationships/slide" Target="/ppt/slides/slide5.xml" Id="R16d774a1857c4577" /><Relationship Type="http://schemas.openxmlformats.org/officeDocument/2006/relationships/slide" Target="/ppt/slides/slide6.xml" Id="R6c139f51a812478d" /><Relationship Type="http://schemas.openxmlformats.org/officeDocument/2006/relationships/slide" Target="/ppt/slides/slide7.xml" Id="R357f8eb2167d4c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5c53e30e8443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3e0329cbb4b85" /><Relationship Type="http://schemas.openxmlformats.org/officeDocument/2006/relationships/theme" Target="/ppt/slideMasters/theme/theme1.xml" Id="Rbe596404176b4e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ec3e0329cbb4b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7a39e5b2a45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c266b236e4d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e98a9ec20846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80207fb18347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ce6806e4f48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f07ec6ae84b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b07bd58444a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MURMESTER MARKUSSEN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MARKUSSEN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MURMESTER MARKUSSEN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MARKUSSEN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MARKUSSEN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MARKUSSEN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11 047 561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−946 906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−1 033 814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−839 731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1 954 382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MARKUSSEN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KAPARVIKI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 MUR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MARKUSSEN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Elvevegen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922 768 536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MURMESTER MARKUSSEN AS</a:t>
            </a:r>
          </a:p>
        </p:txBody>
      </p:sp>
    </p:spTree>
  </p:cSld>
  <p:clrMapOvr>
    <a:masterClrMapping xmlns:a="http://schemas.openxmlformats.org/drawingml/2006/main"/>
  </p:clrMapOvr>
</p:sld>
</file>