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624343ca2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fc1d246c54330"/>
  </p:sldMasterIdLst>
  <p:sldIdLst>
    <p:sldId xmlns:r="http://schemas.openxmlformats.org/officeDocument/2006/relationships" id="256" r:id="Ra4caeb2e48894f6a"/>
    <p:sldId xmlns:r="http://schemas.openxmlformats.org/officeDocument/2006/relationships" id="257" r:id="R33bac6f2a2844566"/>
    <p:sldId xmlns:r="http://schemas.openxmlformats.org/officeDocument/2006/relationships" id="258" r:id="Reeeee71c1d184086"/>
    <p:sldId xmlns:r="http://schemas.openxmlformats.org/officeDocument/2006/relationships" id="259" r:id="Rc9d93ccd73cb4b9c"/>
    <p:sldId xmlns:r="http://schemas.openxmlformats.org/officeDocument/2006/relationships" id="260" r:id="R618003b74f6d4890"/>
    <p:sldId xmlns:r="http://schemas.openxmlformats.org/officeDocument/2006/relationships" id="261" r:id="R98c576610367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fc1d246c54330" /><Relationship Type="http://schemas.openxmlformats.org/officeDocument/2006/relationships/slide" Target="/ppt/slides/slide1.xml" Id="Ra4caeb2e48894f6a" /><Relationship Type="http://schemas.openxmlformats.org/officeDocument/2006/relationships/slide" Target="/ppt/slides/slide2.xml" Id="R33bac6f2a2844566" /><Relationship Type="http://schemas.openxmlformats.org/officeDocument/2006/relationships/slide" Target="/ppt/slides/slide3.xml" Id="Reeeee71c1d184086" /><Relationship Type="http://schemas.openxmlformats.org/officeDocument/2006/relationships/slide" Target="/ppt/slides/slide4.xml" Id="Rc9d93ccd73cb4b9c" /><Relationship Type="http://schemas.openxmlformats.org/officeDocument/2006/relationships/slide" Target="/ppt/slides/slide5.xml" Id="R618003b74f6d4890" /><Relationship Type="http://schemas.openxmlformats.org/officeDocument/2006/relationships/slide" Target="/ppt/slides/slide6.xml" Id="R98c576610367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b0ff7f8454c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f8a09d53640cb" /><Relationship Type="http://schemas.openxmlformats.org/officeDocument/2006/relationships/theme" Target="/ppt/slideMasters/theme/theme1.xml" Id="R61821a7c907749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f8a09d53640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f17b5a3a5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10b984884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69c94aad2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9565f77ca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70c7eeeea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11d35d948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CONAC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Baewert Håland, Ruglandveien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922 796 866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CONAC AS</a:t>
            </a:r>
          </a:p>
        </p:txBody>
      </p:sp>
    </p:spTree>
  </p:cSld>
  <p:clrMapOvr>
    <a:masterClrMapping xmlns:a="http://schemas.openxmlformats.org/drawingml/2006/main"/>
  </p:clrMapOvr>
</p:sld>
</file>