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7b93765923440a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12e2912d2674ee6"/>
  </p:sldMasterIdLst>
  <p:sldIdLst>
    <p:sldId xmlns:r="http://schemas.openxmlformats.org/officeDocument/2006/relationships" id="256" r:id="R0a5c97f342f2486c"/>
    <p:sldId xmlns:r="http://schemas.openxmlformats.org/officeDocument/2006/relationships" id="257" r:id="R628600dbcd4f4ac6"/>
    <p:sldId xmlns:r="http://schemas.openxmlformats.org/officeDocument/2006/relationships" id="258" r:id="R654d1ae424d1480b"/>
    <p:sldId xmlns:r="http://schemas.openxmlformats.org/officeDocument/2006/relationships" id="259" r:id="Rc738d4337f32437f"/>
    <p:sldId xmlns:r="http://schemas.openxmlformats.org/officeDocument/2006/relationships" id="260" r:id="R7b18fa02635a4647"/>
    <p:sldId xmlns:r="http://schemas.openxmlformats.org/officeDocument/2006/relationships" id="261" r:id="R5db9d553439c4580"/>
    <p:sldId xmlns:r="http://schemas.openxmlformats.org/officeDocument/2006/relationships" id="262" r:id="R371ccd11cc104ab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2e2912d2674ee6" /><Relationship Type="http://schemas.openxmlformats.org/officeDocument/2006/relationships/slide" Target="/ppt/slides/slide1.xml" Id="R0a5c97f342f2486c" /><Relationship Type="http://schemas.openxmlformats.org/officeDocument/2006/relationships/slide" Target="/ppt/slides/slide2.xml" Id="R628600dbcd4f4ac6" /><Relationship Type="http://schemas.openxmlformats.org/officeDocument/2006/relationships/slide" Target="/ppt/slides/slide3.xml" Id="R654d1ae424d1480b" /><Relationship Type="http://schemas.openxmlformats.org/officeDocument/2006/relationships/slide" Target="/ppt/slides/slide4.xml" Id="Rc738d4337f32437f" /><Relationship Type="http://schemas.openxmlformats.org/officeDocument/2006/relationships/slide" Target="/ppt/slides/slide5.xml" Id="R7b18fa02635a4647" /><Relationship Type="http://schemas.openxmlformats.org/officeDocument/2006/relationships/slide" Target="/ppt/slides/slide6.xml" Id="R5db9d553439c4580" /><Relationship Type="http://schemas.openxmlformats.org/officeDocument/2006/relationships/slide" Target="/ppt/slides/slide7.xml" Id="R371ccd11cc104ab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9f8e5a57db404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ed2983cb9b4c8c" /><Relationship Type="http://schemas.openxmlformats.org/officeDocument/2006/relationships/theme" Target="/ppt/slideMasters/theme/theme1.xml" Id="Rffa66e98ab26410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3ed2983cb9b4c8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afe6e97c4e42b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c7767a39634c3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d1b581a5e7428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a2c231b1384d2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e93d1d2f0045b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debaa4c18d454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73b10a8e6e44b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CONAC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CONAC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CONAC AS ble etablert [år] og holder til i Eiksmarka.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CONAC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CONAC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CONAC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2 559 169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304 438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263 326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283 917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964 433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CONAC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BAEWERT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CONAC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Kristoffer Baewert Håland, Ruglandveien 121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1359 Eiksmarka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www.conac.no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922 796 866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CONAC AS</a:t>
            </a:r>
          </a:p>
        </p:txBody>
      </p:sp>
    </p:spTree>
  </p:cSld>
  <p:clrMapOvr>
    <a:masterClrMapping xmlns:a="http://schemas.openxmlformats.org/drawingml/2006/main"/>
  </p:clrMapOvr>
</p:sld>
</file>