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17ef89325946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70345b13374f2d"/>
  </p:sldMasterIdLst>
  <p:sldIdLst>
    <p:sldId xmlns:r="http://schemas.openxmlformats.org/officeDocument/2006/relationships" id="256" r:id="Rd73e60b086c64416"/>
    <p:sldId xmlns:r="http://schemas.openxmlformats.org/officeDocument/2006/relationships" id="257" r:id="R68f923d051c4427b"/>
    <p:sldId xmlns:r="http://schemas.openxmlformats.org/officeDocument/2006/relationships" id="258" r:id="Rfa31c1b2723f424c"/>
    <p:sldId xmlns:r="http://schemas.openxmlformats.org/officeDocument/2006/relationships" id="259" r:id="R814921fe720e429d"/>
    <p:sldId xmlns:r="http://schemas.openxmlformats.org/officeDocument/2006/relationships" id="260" r:id="R781c2bf2fcaf4a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70345b13374f2d" /><Relationship Type="http://schemas.openxmlformats.org/officeDocument/2006/relationships/slide" Target="/ppt/slides/slide1.xml" Id="Rd73e60b086c64416" /><Relationship Type="http://schemas.openxmlformats.org/officeDocument/2006/relationships/slide" Target="/ppt/slides/slide2.xml" Id="R68f923d051c4427b" /><Relationship Type="http://schemas.openxmlformats.org/officeDocument/2006/relationships/slide" Target="/ppt/slides/slide3.xml" Id="Rfa31c1b2723f424c" /><Relationship Type="http://schemas.openxmlformats.org/officeDocument/2006/relationships/slide" Target="/ppt/slides/slide4.xml" Id="R814921fe720e429d" /><Relationship Type="http://schemas.openxmlformats.org/officeDocument/2006/relationships/slide" Target="/ppt/slides/slide5.xml" Id="R781c2bf2fcaf4a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fc29520014a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b8722cb9f4294" /><Relationship Type="http://schemas.openxmlformats.org/officeDocument/2006/relationships/theme" Target="/ppt/slideMasters/theme/theme1.xml" Id="R1d6fe4c566a34b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b8722cb9f429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0bab6d9b144d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bc6e4d73634d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550692c7e841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e2a4945794e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f581b230db4ed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JÆREN SMÅDYRKLINIKK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SMÅDYRKLINIKK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JÆREN SMÅDYRKLINIKK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SMÅDYRKLINIKK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SMÅDYRKLINIKK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SMÅDYRKLINIKK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922 802 416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JÆREN SMÅDYRKLINIKK AS</a:t>
            </a:r>
          </a:p>
        </p:txBody>
      </p:sp>
    </p:spTree>
  </p:cSld>
  <p:clrMapOvr>
    <a:masterClrMapping xmlns:a="http://schemas.openxmlformats.org/drawingml/2006/main"/>
  </p:clrMapOvr>
</p:sld>
</file>