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55a1979e7743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d0b51a2ecc4d98"/>
  </p:sldMasterIdLst>
  <p:sldIdLst>
    <p:sldId xmlns:r="http://schemas.openxmlformats.org/officeDocument/2006/relationships" id="256" r:id="R72b03de5f26142ba"/>
    <p:sldId xmlns:r="http://schemas.openxmlformats.org/officeDocument/2006/relationships" id="257" r:id="R9dc7d2380c6844de"/>
    <p:sldId xmlns:r="http://schemas.openxmlformats.org/officeDocument/2006/relationships" id="258" r:id="R19e03398179446d2"/>
    <p:sldId xmlns:r="http://schemas.openxmlformats.org/officeDocument/2006/relationships" id="259" r:id="R93ce246bcdc44780"/>
    <p:sldId xmlns:r="http://schemas.openxmlformats.org/officeDocument/2006/relationships" id="260" r:id="R906219cbb497463c"/>
    <p:sldId xmlns:r="http://schemas.openxmlformats.org/officeDocument/2006/relationships" id="261" r:id="R1ba1e4c92f024e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d0b51a2ecc4d98" /><Relationship Type="http://schemas.openxmlformats.org/officeDocument/2006/relationships/slide" Target="/ppt/slides/slide1.xml" Id="R72b03de5f26142ba" /><Relationship Type="http://schemas.openxmlformats.org/officeDocument/2006/relationships/slide" Target="/ppt/slides/slide2.xml" Id="R9dc7d2380c6844de" /><Relationship Type="http://schemas.openxmlformats.org/officeDocument/2006/relationships/slide" Target="/ppt/slides/slide3.xml" Id="R19e03398179446d2" /><Relationship Type="http://schemas.openxmlformats.org/officeDocument/2006/relationships/slide" Target="/ppt/slides/slide4.xml" Id="R93ce246bcdc44780" /><Relationship Type="http://schemas.openxmlformats.org/officeDocument/2006/relationships/slide" Target="/ppt/slides/slide5.xml" Id="R906219cbb497463c" /><Relationship Type="http://schemas.openxmlformats.org/officeDocument/2006/relationships/slide" Target="/ppt/slides/slide6.xml" Id="R1ba1e4c92f024e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257ac3f14148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5f4836dba432d" /><Relationship Type="http://schemas.openxmlformats.org/officeDocument/2006/relationships/theme" Target="/ppt/slideMasters/theme/theme1.xml" Id="Re78ce6d7289d40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45f4836dba43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0d6eb62e34c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70c3736e84b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5db2106254c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78bd3b93742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7c66ec1a84c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cc4d41ad242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HELLE NYGAARD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 NYGAARD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 NYGAARD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 NYGAARD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 NYGAARD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 NYGAARD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Slependveien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80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post@hnr-arf.no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www.hnr-arf.no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922 809 917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 NYGAARD REGNSKAPSKONTOR AS</a:t>
            </a:r>
          </a:p>
        </p:txBody>
      </p:sp>
    </p:spTree>
  </p:cSld>
  <p:clrMapOvr>
    <a:masterClrMapping xmlns:a="http://schemas.openxmlformats.org/drawingml/2006/main"/>
  </p:clrMapOvr>
</p:sld>
</file>