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66bc1d425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8e886bf204da0"/>
  </p:sldMasterIdLst>
  <p:sldIdLst>
    <p:sldId xmlns:r="http://schemas.openxmlformats.org/officeDocument/2006/relationships" id="256" r:id="R331661f786144b36"/>
    <p:sldId xmlns:r="http://schemas.openxmlformats.org/officeDocument/2006/relationships" id="257" r:id="R0eaa6bb6e2684191"/>
    <p:sldId xmlns:r="http://schemas.openxmlformats.org/officeDocument/2006/relationships" id="258" r:id="R1c1c769f1c6345f1"/>
    <p:sldId xmlns:r="http://schemas.openxmlformats.org/officeDocument/2006/relationships" id="259" r:id="R3a44b9f4b21847be"/>
    <p:sldId xmlns:r="http://schemas.openxmlformats.org/officeDocument/2006/relationships" id="260" r:id="R7bd2d39e9d4f46dd"/>
    <p:sldId xmlns:r="http://schemas.openxmlformats.org/officeDocument/2006/relationships" id="261" r:id="R0ca7293e6dd54408"/>
    <p:sldId xmlns:r="http://schemas.openxmlformats.org/officeDocument/2006/relationships" id="262" r:id="Rb6765fb0b018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8e886bf204da0" /><Relationship Type="http://schemas.openxmlformats.org/officeDocument/2006/relationships/slide" Target="/ppt/slides/slide1.xml" Id="R331661f786144b36" /><Relationship Type="http://schemas.openxmlformats.org/officeDocument/2006/relationships/slide" Target="/ppt/slides/slide2.xml" Id="R0eaa6bb6e2684191" /><Relationship Type="http://schemas.openxmlformats.org/officeDocument/2006/relationships/slide" Target="/ppt/slides/slide3.xml" Id="R1c1c769f1c6345f1" /><Relationship Type="http://schemas.openxmlformats.org/officeDocument/2006/relationships/slide" Target="/ppt/slides/slide4.xml" Id="R3a44b9f4b21847be" /><Relationship Type="http://schemas.openxmlformats.org/officeDocument/2006/relationships/slide" Target="/ppt/slides/slide5.xml" Id="R7bd2d39e9d4f46dd" /><Relationship Type="http://schemas.openxmlformats.org/officeDocument/2006/relationships/slide" Target="/ppt/slides/slide6.xml" Id="R0ca7293e6dd54408" /><Relationship Type="http://schemas.openxmlformats.org/officeDocument/2006/relationships/slide" Target="/ppt/slides/slide7.xml" Id="Rb6765fb0b018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388284559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4088d8e0434e" /><Relationship Type="http://schemas.openxmlformats.org/officeDocument/2006/relationships/theme" Target="/ppt/slideMasters/theme/theme1.xml" Id="Rf409ea2e5315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94088d8e0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8197e139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40d0d6da2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913a2d53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bcbf3da9c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19c3830e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8d368a0d8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1525a33e2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NYGAARD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922 809 917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