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10a0db8544c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d46daff5c546f3"/>
  </p:sldMasterIdLst>
  <p:sldIdLst>
    <p:sldId xmlns:r="http://schemas.openxmlformats.org/officeDocument/2006/relationships" id="256" r:id="R4f1841340f4b459b"/>
    <p:sldId xmlns:r="http://schemas.openxmlformats.org/officeDocument/2006/relationships" id="257" r:id="Re1b73f2ef2214d79"/>
    <p:sldId xmlns:r="http://schemas.openxmlformats.org/officeDocument/2006/relationships" id="258" r:id="Rf25ce2a148654d1e"/>
    <p:sldId xmlns:r="http://schemas.openxmlformats.org/officeDocument/2006/relationships" id="259" r:id="R3635a1cc8a40461c"/>
    <p:sldId xmlns:r="http://schemas.openxmlformats.org/officeDocument/2006/relationships" id="260" r:id="R718bf0f2f3c44e53"/>
    <p:sldId xmlns:r="http://schemas.openxmlformats.org/officeDocument/2006/relationships" id="261" r:id="R81b457dcede6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46daff5c546f3" /><Relationship Type="http://schemas.openxmlformats.org/officeDocument/2006/relationships/slide" Target="/ppt/slides/slide1.xml" Id="R4f1841340f4b459b" /><Relationship Type="http://schemas.openxmlformats.org/officeDocument/2006/relationships/slide" Target="/ppt/slides/slide2.xml" Id="Re1b73f2ef2214d79" /><Relationship Type="http://schemas.openxmlformats.org/officeDocument/2006/relationships/slide" Target="/ppt/slides/slide3.xml" Id="Rf25ce2a148654d1e" /><Relationship Type="http://schemas.openxmlformats.org/officeDocument/2006/relationships/slide" Target="/ppt/slides/slide4.xml" Id="R3635a1cc8a40461c" /><Relationship Type="http://schemas.openxmlformats.org/officeDocument/2006/relationships/slide" Target="/ppt/slides/slide5.xml" Id="R718bf0f2f3c44e53" /><Relationship Type="http://schemas.openxmlformats.org/officeDocument/2006/relationships/slide" Target="/ppt/slides/slide6.xml" Id="R81b457dcede6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f09a30112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27d8ab525412f" /><Relationship Type="http://schemas.openxmlformats.org/officeDocument/2006/relationships/theme" Target="/ppt/slideMasters/theme/theme1.xml" Id="R73a179aea8de4d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27d8ab525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ae74992a9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81726da1f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fb18e302f45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e6bf8e509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ff9af9d6c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f25aa3ab8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COATING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