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8ac9a953c3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3e8d4151b04dcd"/>
  </p:sldMasterIdLst>
  <p:sldIdLst>
    <p:sldId xmlns:r="http://schemas.openxmlformats.org/officeDocument/2006/relationships" id="256" r:id="R5a52079299ed4e77"/>
    <p:sldId xmlns:r="http://schemas.openxmlformats.org/officeDocument/2006/relationships" id="257" r:id="R8cc587b9858743fa"/>
    <p:sldId xmlns:r="http://schemas.openxmlformats.org/officeDocument/2006/relationships" id="258" r:id="Rb2ab52ca3a854175"/>
    <p:sldId xmlns:r="http://schemas.openxmlformats.org/officeDocument/2006/relationships" id="259" r:id="R527b94fb017c4b2d"/>
    <p:sldId xmlns:r="http://schemas.openxmlformats.org/officeDocument/2006/relationships" id="260" r:id="Rd64e8a9abddf4a40"/>
    <p:sldId xmlns:r="http://schemas.openxmlformats.org/officeDocument/2006/relationships" id="261" r:id="R0c4943089772400a"/>
    <p:sldId xmlns:r="http://schemas.openxmlformats.org/officeDocument/2006/relationships" id="262" r:id="Rd99b275fbdaf48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e8d4151b04dcd" /><Relationship Type="http://schemas.openxmlformats.org/officeDocument/2006/relationships/slide" Target="/ppt/slides/slide1.xml" Id="R5a52079299ed4e77" /><Relationship Type="http://schemas.openxmlformats.org/officeDocument/2006/relationships/slide" Target="/ppt/slides/slide2.xml" Id="R8cc587b9858743fa" /><Relationship Type="http://schemas.openxmlformats.org/officeDocument/2006/relationships/slide" Target="/ppt/slides/slide3.xml" Id="Rb2ab52ca3a854175" /><Relationship Type="http://schemas.openxmlformats.org/officeDocument/2006/relationships/slide" Target="/ppt/slides/slide4.xml" Id="R527b94fb017c4b2d" /><Relationship Type="http://schemas.openxmlformats.org/officeDocument/2006/relationships/slide" Target="/ppt/slides/slide5.xml" Id="Rd64e8a9abddf4a40" /><Relationship Type="http://schemas.openxmlformats.org/officeDocument/2006/relationships/slide" Target="/ppt/slides/slide6.xml" Id="R0c4943089772400a" /><Relationship Type="http://schemas.openxmlformats.org/officeDocument/2006/relationships/slide" Target="/ppt/slides/slide7.xml" Id="Rd99b275fbdaf48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3004ef7aaf4c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228c263cf4daa" /><Relationship Type="http://schemas.openxmlformats.org/officeDocument/2006/relationships/theme" Target="/ppt/slideMasters/theme/theme1.xml" Id="R6454fd2553b74e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6228c263cf4d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066c088ab40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cabb8397a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764fc178647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2ca2c3df040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b21470c674b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60d242c414d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0df345231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COATING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COATING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720 152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1 595 026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SVARDAL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SVARDAL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COATING AS</a:t>
            </a:r>
          </a:p>
        </p:txBody>
      </p:sp>
    </p:spTree>
  </p:cSld>
  <p:clrMapOvr>
    <a:masterClrMapping xmlns:a="http://schemas.openxmlformats.org/drawingml/2006/main"/>
  </p:clrMapOvr>
</p:sld>
</file>