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e6d5f5659e42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c198f3ef3944df"/>
  </p:sldMasterIdLst>
  <p:sldIdLst>
    <p:sldId xmlns:r="http://schemas.openxmlformats.org/officeDocument/2006/relationships" id="256" r:id="Re44625e5de60485d"/>
    <p:sldId xmlns:r="http://schemas.openxmlformats.org/officeDocument/2006/relationships" id="257" r:id="Rd1d40668f8fa4519"/>
    <p:sldId xmlns:r="http://schemas.openxmlformats.org/officeDocument/2006/relationships" id="258" r:id="R686cd400832d4503"/>
    <p:sldId xmlns:r="http://schemas.openxmlformats.org/officeDocument/2006/relationships" id="259" r:id="R2b2faa40d5334b3f"/>
    <p:sldId xmlns:r="http://schemas.openxmlformats.org/officeDocument/2006/relationships" id="260" r:id="R9c8d2f89581f4983"/>
    <p:sldId xmlns:r="http://schemas.openxmlformats.org/officeDocument/2006/relationships" id="261" r:id="R7ab4de07e7694865"/>
    <p:sldId xmlns:r="http://schemas.openxmlformats.org/officeDocument/2006/relationships" id="262" r:id="Re6372cf3c3e243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198f3ef3944df" /><Relationship Type="http://schemas.openxmlformats.org/officeDocument/2006/relationships/slide" Target="/ppt/slides/slide1.xml" Id="Re44625e5de60485d" /><Relationship Type="http://schemas.openxmlformats.org/officeDocument/2006/relationships/slide" Target="/ppt/slides/slide2.xml" Id="Rd1d40668f8fa4519" /><Relationship Type="http://schemas.openxmlformats.org/officeDocument/2006/relationships/slide" Target="/ppt/slides/slide3.xml" Id="R686cd400832d4503" /><Relationship Type="http://schemas.openxmlformats.org/officeDocument/2006/relationships/slide" Target="/ppt/slides/slide4.xml" Id="R2b2faa40d5334b3f" /><Relationship Type="http://schemas.openxmlformats.org/officeDocument/2006/relationships/slide" Target="/ppt/slides/slide5.xml" Id="R9c8d2f89581f4983" /><Relationship Type="http://schemas.openxmlformats.org/officeDocument/2006/relationships/slide" Target="/ppt/slides/slide6.xml" Id="R7ab4de07e7694865" /><Relationship Type="http://schemas.openxmlformats.org/officeDocument/2006/relationships/slide" Target="/ppt/slides/slide7.xml" Id="Re6372cf3c3e243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35e654a8044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1e7d7b5f94a66" /><Relationship Type="http://schemas.openxmlformats.org/officeDocument/2006/relationships/theme" Target="/ppt/slideMasters/theme/theme1.xml" Id="Rcb39e15ff22b42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61e7d7b5f94a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6fc0c8f2944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2637244594b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82d7dc5d744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55435fa4f4a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93fe0663a4d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2ff001ef942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70a30342242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SOBE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−4 200 562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9 401 288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9 406 858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AARRESTAD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AARRESTAD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Neptunveien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922 821 577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 INVEST AS</a:t>
            </a:r>
          </a:p>
        </p:txBody>
      </p:sp>
    </p:spTree>
  </p:cSld>
  <p:clrMapOvr>
    <a:masterClrMapping xmlns:a="http://schemas.openxmlformats.org/drawingml/2006/main"/>
  </p:clrMapOvr>
</p:sld>
</file>