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1b46cd09a44e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e032032f5f4463"/>
  </p:sldMasterIdLst>
  <p:sldIdLst>
    <p:sldId xmlns:r="http://schemas.openxmlformats.org/officeDocument/2006/relationships" id="256" r:id="R1dd7e3cf86c04cd8"/>
    <p:sldId xmlns:r="http://schemas.openxmlformats.org/officeDocument/2006/relationships" id="257" r:id="R3021d364ee864945"/>
    <p:sldId xmlns:r="http://schemas.openxmlformats.org/officeDocument/2006/relationships" id="258" r:id="Ra579ee8510994876"/>
    <p:sldId xmlns:r="http://schemas.openxmlformats.org/officeDocument/2006/relationships" id="259" r:id="R003f5e45e2a34539"/>
    <p:sldId xmlns:r="http://schemas.openxmlformats.org/officeDocument/2006/relationships" id="260" r:id="R8f915c6afcdd48fd"/>
    <p:sldId xmlns:r="http://schemas.openxmlformats.org/officeDocument/2006/relationships" id="261" r:id="Rdd958dd170154120"/>
    <p:sldId xmlns:r="http://schemas.openxmlformats.org/officeDocument/2006/relationships" id="262" r:id="Rff9eeecee7844c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e032032f5f4463" /><Relationship Type="http://schemas.openxmlformats.org/officeDocument/2006/relationships/slide" Target="/ppt/slides/slide1.xml" Id="R1dd7e3cf86c04cd8" /><Relationship Type="http://schemas.openxmlformats.org/officeDocument/2006/relationships/slide" Target="/ppt/slides/slide2.xml" Id="R3021d364ee864945" /><Relationship Type="http://schemas.openxmlformats.org/officeDocument/2006/relationships/slide" Target="/ppt/slides/slide3.xml" Id="Ra579ee8510994876" /><Relationship Type="http://schemas.openxmlformats.org/officeDocument/2006/relationships/slide" Target="/ppt/slides/slide4.xml" Id="R003f5e45e2a34539" /><Relationship Type="http://schemas.openxmlformats.org/officeDocument/2006/relationships/slide" Target="/ppt/slides/slide5.xml" Id="R8f915c6afcdd48fd" /><Relationship Type="http://schemas.openxmlformats.org/officeDocument/2006/relationships/slide" Target="/ppt/slides/slide6.xml" Id="Rdd958dd170154120" /><Relationship Type="http://schemas.openxmlformats.org/officeDocument/2006/relationships/slide" Target="/ppt/slides/slide7.xml" Id="Rff9eeecee7844c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87bc74bc1d4d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cbe698814d4468" /><Relationship Type="http://schemas.openxmlformats.org/officeDocument/2006/relationships/theme" Target="/ppt/slideMasters/theme/theme1.xml" Id="R83592a819fe84c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cbe698814d44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8e1dcdeb694e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29afa6f5924e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711f2f698c4f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66fdeb660148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d1406a3a4e47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de27da96fd4d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eb5626b60949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TENSIO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TENSIO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TENSIO AS ble etablert [år] og holder til i Stjørdal.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TENSIO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TENSIO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TENSIO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312 122 000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7 894 000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280 044 000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5 628 685 000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11 358 651 000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TENSIO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NORD-TRØNDELAG ELEKTRISITETSVERK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TRØNDERENERGI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KOMMUNAL LANDSPENSJONSKASSE GJENSIDIG FORSIKRINGSSELSKAP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TENSIO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Kjøpmannsgata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7500 Stjørdal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922 828 172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TENSIO AS</a:t>
            </a:r>
          </a:p>
        </p:txBody>
      </p:sp>
    </p:spTree>
  </p:cSld>
  <p:clrMapOvr>
    <a:masterClrMapping xmlns:a="http://schemas.openxmlformats.org/drawingml/2006/main"/>
  </p:clrMapOvr>
</p:sld>
</file>