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b340bc4cf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fd9e15c754e3a"/>
  </p:sldMasterIdLst>
  <p:sldIdLst>
    <p:sldId xmlns:r="http://schemas.openxmlformats.org/officeDocument/2006/relationships" id="256" r:id="R3c3235e34e454d5e"/>
    <p:sldId xmlns:r="http://schemas.openxmlformats.org/officeDocument/2006/relationships" id="257" r:id="Re8117bc429264698"/>
    <p:sldId xmlns:r="http://schemas.openxmlformats.org/officeDocument/2006/relationships" id="258" r:id="R82537e74d6c24f3c"/>
    <p:sldId xmlns:r="http://schemas.openxmlformats.org/officeDocument/2006/relationships" id="259" r:id="R05d88f514c6d4b67"/>
    <p:sldId xmlns:r="http://schemas.openxmlformats.org/officeDocument/2006/relationships" id="260" r:id="Rb7806681b279476a"/>
    <p:sldId xmlns:r="http://schemas.openxmlformats.org/officeDocument/2006/relationships" id="261" r:id="R158f7760ba6c47f8"/>
    <p:sldId xmlns:r="http://schemas.openxmlformats.org/officeDocument/2006/relationships" id="262" r:id="R60a48c2753e14c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fd9e15c754e3a" /><Relationship Type="http://schemas.openxmlformats.org/officeDocument/2006/relationships/slide" Target="/ppt/slides/slide1.xml" Id="R3c3235e34e454d5e" /><Relationship Type="http://schemas.openxmlformats.org/officeDocument/2006/relationships/slide" Target="/ppt/slides/slide2.xml" Id="Re8117bc429264698" /><Relationship Type="http://schemas.openxmlformats.org/officeDocument/2006/relationships/slide" Target="/ppt/slides/slide3.xml" Id="R82537e74d6c24f3c" /><Relationship Type="http://schemas.openxmlformats.org/officeDocument/2006/relationships/slide" Target="/ppt/slides/slide4.xml" Id="R05d88f514c6d4b67" /><Relationship Type="http://schemas.openxmlformats.org/officeDocument/2006/relationships/slide" Target="/ppt/slides/slide5.xml" Id="Rb7806681b279476a" /><Relationship Type="http://schemas.openxmlformats.org/officeDocument/2006/relationships/slide" Target="/ppt/slides/slide6.xml" Id="R158f7760ba6c47f8" /><Relationship Type="http://schemas.openxmlformats.org/officeDocument/2006/relationships/slide" Target="/ppt/slides/slide7.xml" Id="R60a48c2753e14c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15babc1fd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02da3a73463a" /><Relationship Type="http://schemas.openxmlformats.org/officeDocument/2006/relationships/theme" Target="/ppt/slideMasters/theme/theme1.xml" Id="Rfb833ca9c134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202da3a73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348da6716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46c23d36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de2a8fae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4d79ba48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7e19a491a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2ab292a2e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54f4b90e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TOMTERSTAD ANNE GUDRID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