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d8e748d5ac49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9b9e3418a3498c"/>
  </p:sldMasterIdLst>
  <p:sldIdLst>
    <p:sldId xmlns:r="http://schemas.openxmlformats.org/officeDocument/2006/relationships" id="256" r:id="R9cae1f20badb43f8"/>
    <p:sldId xmlns:r="http://schemas.openxmlformats.org/officeDocument/2006/relationships" id="257" r:id="Rbf889848492d46ca"/>
    <p:sldId xmlns:r="http://schemas.openxmlformats.org/officeDocument/2006/relationships" id="258" r:id="R0a15b5ac54dc4231"/>
    <p:sldId xmlns:r="http://schemas.openxmlformats.org/officeDocument/2006/relationships" id="259" r:id="R4a8c2ae5872f4405"/>
    <p:sldId xmlns:r="http://schemas.openxmlformats.org/officeDocument/2006/relationships" id="260" r:id="R89b52ac66d5d43fd"/>
    <p:sldId xmlns:r="http://schemas.openxmlformats.org/officeDocument/2006/relationships" id="261" r:id="R8ca01b9a0c1d4a1b"/>
    <p:sldId xmlns:r="http://schemas.openxmlformats.org/officeDocument/2006/relationships" id="262" r:id="R6d3e5b859c3449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9b9e3418a3498c" /><Relationship Type="http://schemas.openxmlformats.org/officeDocument/2006/relationships/slide" Target="/ppt/slides/slide1.xml" Id="R9cae1f20badb43f8" /><Relationship Type="http://schemas.openxmlformats.org/officeDocument/2006/relationships/slide" Target="/ppt/slides/slide2.xml" Id="Rbf889848492d46ca" /><Relationship Type="http://schemas.openxmlformats.org/officeDocument/2006/relationships/slide" Target="/ppt/slides/slide3.xml" Id="R0a15b5ac54dc4231" /><Relationship Type="http://schemas.openxmlformats.org/officeDocument/2006/relationships/slide" Target="/ppt/slides/slide4.xml" Id="R4a8c2ae5872f4405" /><Relationship Type="http://schemas.openxmlformats.org/officeDocument/2006/relationships/slide" Target="/ppt/slides/slide5.xml" Id="R89b52ac66d5d43fd" /><Relationship Type="http://schemas.openxmlformats.org/officeDocument/2006/relationships/slide" Target="/ppt/slides/slide6.xml" Id="R8ca01b9a0c1d4a1b" /><Relationship Type="http://schemas.openxmlformats.org/officeDocument/2006/relationships/slide" Target="/ppt/slides/slide7.xml" Id="R6d3e5b859c3449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8667fda88d4e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6126b2ddc34212" /><Relationship Type="http://schemas.openxmlformats.org/officeDocument/2006/relationships/theme" Target="/ppt/slideMasters/theme/theme1.xml" Id="Rd50a5e2e22d542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6126b2ddc342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afe14fa4104b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1e6721eafb42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116e4a737f43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c225996b734e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2c75642d994c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b60e807c1f431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965981753c4f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M. NEKO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 NEKO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M. NEKO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 NEKO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 NEKO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 NEKO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8 002 262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1 030 571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817 652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1 811 595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3 618 391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 NEKO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QUAN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 NEKO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Brubakken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2615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922 830 010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 NEKO AS</a:t>
            </a:r>
          </a:p>
        </p:txBody>
      </p:sp>
    </p:spTree>
  </p:cSld>
  <p:clrMapOvr>
    <a:masterClrMapping xmlns:a="http://schemas.openxmlformats.org/drawingml/2006/main"/>
  </p:clrMapOvr>
</p:sld>
</file>