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4cb1f8f8ed4d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1a622fb8a249c5"/>
  </p:sldMasterIdLst>
  <p:sldIdLst>
    <p:sldId xmlns:r="http://schemas.openxmlformats.org/officeDocument/2006/relationships" id="256" r:id="R1618ab2fbc9247f8"/>
    <p:sldId xmlns:r="http://schemas.openxmlformats.org/officeDocument/2006/relationships" id="257" r:id="R8ba576b4c57a4593"/>
    <p:sldId xmlns:r="http://schemas.openxmlformats.org/officeDocument/2006/relationships" id="258" r:id="Rcf9f70e077f24b7f"/>
    <p:sldId xmlns:r="http://schemas.openxmlformats.org/officeDocument/2006/relationships" id="259" r:id="Rdd9ce1ed246941d0"/>
    <p:sldId xmlns:r="http://schemas.openxmlformats.org/officeDocument/2006/relationships" id="260" r:id="R4dd2c258986a418f"/>
    <p:sldId xmlns:r="http://schemas.openxmlformats.org/officeDocument/2006/relationships" id="261" r:id="Rd8e87b582c194b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1a622fb8a249c5" /><Relationship Type="http://schemas.openxmlformats.org/officeDocument/2006/relationships/slide" Target="/ppt/slides/slide1.xml" Id="R1618ab2fbc9247f8" /><Relationship Type="http://schemas.openxmlformats.org/officeDocument/2006/relationships/slide" Target="/ppt/slides/slide2.xml" Id="R8ba576b4c57a4593" /><Relationship Type="http://schemas.openxmlformats.org/officeDocument/2006/relationships/slide" Target="/ppt/slides/slide3.xml" Id="Rcf9f70e077f24b7f" /><Relationship Type="http://schemas.openxmlformats.org/officeDocument/2006/relationships/slide" Target="/ppt/slides/slide4.xml" Id="Rdd9ce1ed246941d0" /><Relationship Type="http://schemas.openxmlformats.org/officeDocument/2006/relationships/slide" Target="/ppt/slides/slide5.xml" Id="R4dd2c258986a418f" /><Relationship Type="http://schemas.openxmlformats.org/officeDocument/2006/relationships/slide" Target="/ppt/slides/slide6.xml" Id="Rd8e87b582c194b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251bd829554f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fe0198b5846c4" /><Relationship Type="http://schemas.openxmlformats.org/officeDocument/2006/relationships/theme" Target="/ppt/slideMasters/theme/theme1.xml" Id="Re49f11f34d3c4d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efe0198b5846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ee83664d544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a1ad532ba46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50a4f2c464f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d35dae7cf41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0da1f40264c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0f691ed6b4f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EMG BAY TELE OG DATA FREDRIKSTAD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 BAY TELE OG DATA FREDRIKSTAD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EMG BAY TELE OG DATA FREDRIKSTAD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 BAY TELE OG DATA FREDRIKSTAD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 BAY TELE OG DATA FREDRIKSTAD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 BAY TELE OG DATA FREDRIKSTAD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EMG BAY TELE OG DATA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 BAY TELE OG DATA FREDRIKSTAD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922 834 849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EMG BAY TELE OG DATA FREDRIKSTAD AS</a:t>
            </a:r>
          </a:p>
        </p:txBody>
      </p:sp>
    </p:spTree>
  </p:cSld>
  <p:clrMapOvr>
    <a:masterClrMapping xmlns:a="http://schemas.openxmlformats.org/drawingml/2006/main"/>
  </p:clrMapOvr>
</p:sld>
</file>