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96baa8d189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17b01f08c040e8"/>
  </p:sldMasterIdLst>
  <p:sldIdLst>
    <p:sldId xmlns:r="http://schemas.openxmlformats.org/officeDocument/2006/relationships" id="256" r:id="R54c7a06897e44522"/>
    <p:sldId xmlns:r="http://schemas.openxmlformats.org/officeDocument/2006/relationships" id="257" r:id="Rc51d0f054e554d1e"/>
    <p:sldId xmlns:r="http://schemas.openxmlformats.org/officeDocument/2006/relationships" id="258" r:id="R5686ca0f03a24206"/>
    <p:sldId xmlns:r="http://schemas.openxmlformats.org/officeDocument/2006/relationships" id="259" r:id="R7ffe318acccb4e55"/>
    <p:sldId xmlns:r="http://schemas.openxmlformats.org/officeDocument/2006/relationships" id="260" r:id="R9b8d275bbc664fd6"/>
    <p:sldId xmlns:r="http://schemas.openxmlformats.org/officeDocument/2006/relationships" id="261" r:id="R282e1551a7214709"/>
    <p:sldId xmlns:r="http://schemas.openxmlformats.org/officeDocument/2006/relationships" id="262" r:id="R6a8ba1783551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7b01f08c040e8" /><Relationship Type="http://schemas.openxmlformats.org/officeDocument/2006/relationships/slide" Target="/ppt/slides/slide1.xml" Id="R54c7a06897e44522" /><Relationship Type="http://schemas.openxmlformats.org/officeDocument/2006/relationships/slide" Target="/ppt/slides/slide2.xml" Id="Rc51d0f054e554d1e" /><Relationship Type="http://schemas.openxmlformats.org/officeDocument/2006/relationships/slide" Target="/ppt/slides/slide3.xml" Id="R5686ca0f03a24206" /><Relationship Type="http://schemas.openxmlformats.org/officeDocument/2006/relationships/slide" Target="/ppt/slides/slide4.xml" Id="R7ffe318acccb4e55" /><Relationship Type="http://schemas.openxmlformats.org/officeDocument/2006/relationships/slide" Target="/ppt/slides/slide5.xml" Id="R9b8d275bbc664fd6" /><Relationship Type="http://schemas.openxmlformats.org/officeDocument/2006/relationships/slide" Target="/ppt/slides/slide6.xml" Id="R282e1551a7214709" /><Relationship Type="http://schemas.openxmlformats.org/officeDocument/2006/relationships/slide" Target="/ppt/slides/slide7.xml" Id="R6a8ba1783551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734e9a381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1a2fc32924e49" /><Relationship Type="http://schemas.openxmlformats.org/officeDocument/2006/relationships/theme" Target="/ppt/slideMasters/theme/theme1.xml" Id="Rd58e48be7f13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1a2fc3292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55d7f0402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3078cad7e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dacb091ce41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ce68df2d2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77aff7dc2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b0b43a78f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084d0c7a040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ØLEN TREVARE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ØLEN TREVARE AS ble etablert [år] og holder til i Vikebygd.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8 976 722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1 838 242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1 596 234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4 459 595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KJST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HUNDHAMMER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Vikevegen 1004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5568 Vikebygd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922 836 949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