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77eb50ee15e450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9cc76c7532e4a4d"/>
  </p:sldMasterIdLst>
  <p:sldIdLst>
    <p:sldId xmlns:r="http://schemas.openxmlformats.org/officeDocument/2006/relationships" id="256" r:id="Ra0b487a3b6c4462f"/>
    <p:sldId xmlns:r="http://schemas.openxmlformats.org/officeDocument/2006/relationships" id="257" r:id="Rcf7daf223ace409b"/>
    <p:sldId xmlns:r="http://schemas.openxmlformats.org/officeDocument/2006/relationships" id="258" r:id="R9f46e3363c69460a"/>
    <p:sldId xmlns:r="http://schemas.openxmlformats.org/officeDocument/2006/relationships" id="259" r:id="Rf521e6dd9eaf494c"/>
    <p:sldId xmlns:r="http://schemas.openxmlformats.org/officeDocument/2006/relationships" id="260" r:id="Re4678c9ba90449a3"/>
    <p:sldId xmlns:r="http://schemas.openxmlformats.org/officeDocument/2006/relationships" id="261" r:id="R5b890a102da74ba8"/>
    <p:sldId xmlns:r="http://schemas.openxmlformats.org/officeDocument/2006/relationships" id="262" r:id="R0461ecb56f05419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9cc76c7532e4a4d" /><Relationship Type="http://schemas.openxmlformats.org/officeDocument/2006/relationships/slide" Target="/ppt/slides/slide1.xml" Id="Ra0b487a3b6c4462f" /><Relationship Type="http://schemas.openxmlformats.org/officeDocument/2006/relationships/slide" Target="/ppt/slides/slide2.xml" Id="Rcf7daf223ace409b" /><Relationship Type="http://schemas.openxmlformats.org/officeDocument/2006/relationships/slide" Target="/ppt/slides/slide3.xml" Id="R9f46e3363c69460a" /><Relationship Type="http://schemas.openxmlformats.org/officeDocument/2006/relationships/slide" Target="/ppt/slides/slide4.xml" Id="Rf521e6dd9eaf494c" /><Relationship Type="http://schemas.openxmlformats.org/officeDocument/2006/relationships/slide" Target="/ppt/slides/slide5.xml" Id="Re4678c9ba90449a3" /><Relationship Type="http://schemas.openxmlformats.org/officeDocument/2006/relationships/slide" Target="/ppt/slides/slide6.xml" Id="R5b890a102da74ba8" /><Relationship Type="http://schemas.openxmlformats.org/officeDocument/2006/relationships/slide" Target="/ppt/slides/slide7.xml" Id="R0461ecb56f05419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03e74a5d71f417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1e0b2930bd4b04" /><Relationship Type="http://schemas.openxmlformats.org/officeDocument/2006/relationships/theme" Target="/ppt/slideMasters/theme/theme1.xml" Id="R20e40434b5cc4b1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41e0b2930bd4b0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de198284cb460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bed64d2ac94e8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8b2264a86748b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27b27edd6c4f0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17fa0aeb6e4e5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6d6542093045d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4bed575f5c401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HAVKAR DRIFT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HAVKAR 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HAVKAR DRIFT AS ble etablert [år] og holder til i Møkster.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HAVKAR 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HAVKAR 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HAVKAR 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271 994 262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8 996 102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6 674 245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25 297 314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80 162 109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HAVKAR 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AUSTEVOLL MELAKS AS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LANGØYLAKS AS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TROLAND LAKSEOPPDRETT AS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HAVKAR 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Møkster 154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5387 Møkster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922 846 421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HAVKAR DRIFT AS</a:t>
            </a:r>
          </a:p>
        </p:txBody>
      </p:sp>
    </p:spTree>
  </p:cSld>
  <p:clrMapOvr>
    <a:masterClrMapping xmlns:a="http://schemas.openxmlformats.org/drawingml/2006/main"/>
  </p:clrMapOvr>
</p:sld>
</file>